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329" r:id="rId3"/>
    <p:sldId id="330" r:id="rId4"/>
    <p:sldId id="331" r:id="rId5"/>
    <p:sldId id="332" r:id="rId6"/>
    <p:sldId id="303" r:id="rId7"/>
  </p:sldIdLst>
  <p:sldSz cx="21588413" cy="12142788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9696"/>
    <a:srgbClr val="F4481E"/>
    <a:srgbClr val="8EC3F0"/>
    <a:srgbClr val="8CC54C"/>
    <a:srgbClr val="8DC53E"/>
    <a:srgbClr val="96CAF1"/>
    <a:srgbClr val="F15B21"/>
    <a:srgbClr val="86898A"/>
    <a:srgbClr val="94C8EE"/>
    <a:srgbClr val="F75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343" autoAdjust="0"/>
  </p:normalViewPr>
  <p:slideViewPr>
    <p:cSldViewPr>
      <p:cViewPr varScale="1">
        <p:scale>
          <a:sx n="47" d="100"/>
          <a:sy n="47" d="100"/>
        </p:scale>
        <p:origin x="653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-8037513"/>
            <a:ext cx="5327650" cy="21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5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6A5030A-ADF4-427F-BED4-4492E8CEE7D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hu-HU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27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301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75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54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05A7B48-0557-4CA8-B7E0-E8CC1F93F169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hu-HU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0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250" y="3771900"/>
            <a:ext cx="18349913" cy="26035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38500" y="6880225"/>
            <a:ext cx="15111413" cy="31035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079-3C44-46AF-98FC-9AE268DC4E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2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0E55-A6E3-4B15-B18F-2800FBE9A0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5641638" y="481013"/>
            <a:ext cx="4854575" cy="1035685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7913" y="481013"/>
            <a:ext cx="14411325" cy="103568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3D2D-AC1E-40B7-A5BC-EF119E4F3D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481013"/>
            <a:ext cx="19418300" cy="20129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9E0A-19ED-4532-AF49-0ED6207F87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61AF-48D1-441B-9698-64C5A4B44A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cxnSp>
        <p:nvCxnSpPr>
          <p:cNvPr id="7" name="Straight Connector 12"/>
          <p:cNvCxnSpPr/>
          <p:nvPr userDrawn="1"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Egyenes összekötő 8"/>
          <p:cNvCxnSpPr/>
          <p:nvPr userDrawn="1"/>
        </p:nvCxnSpPr>
        <p:spPr bwMode="auto">
          <a:xfrm flipH="1">
            <a:off x="0" y="1504089"/>
            <a:ext cx="1223584" cy="1254937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Szöveg helye 2"/>
          <p:cNvSpPr>
            <a:spLocks noGrp="1"/>
          </p:cNvSpPr>
          <p:nvPr>
            <p:ph type="body" idx="13" hasCustomPrompt="1"/>
          </p:nvPr>
        </p:nvSpPr>
        <p:spPr>
          <a:xfrm>
            <a:off x="1326926" y="689447"/>
            <a:ext cx="10979448" cy="773435"/>
          </a:xfrm>
        </p:spPr>
        <p:txBody>
          <a:bodyPr anchor="b"/>
          <a:lstStyle>
            <a:lvl1pPr marL="0" marR="0" indent="0" algn="just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just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icrosoft YaHei" charset="-122"/>
                <a:cs typeface="Segoe UI" panose="020B0502040204020203" pitchFamily="34" charset="0"/>
              </a:rPr>
              <a:t>Attrecto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icrosoft YaHei" charset="-122"/>
                <a:cs typeface="Segoe UI" panose="020B0502040204020203" pitchFamily="34" charset="0"/>
              </a:rPr>
              <a:t> Smartphone Solutions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icrosoft YaHei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4975" y="7802563"/>
            <a:ext cx="18349913" cy="2411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507-8DBD-42F5-A706-DCE978ACC4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791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86326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5551-F94E-41CE-84EB-F30DA38173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5775"/>
            <a:ext cx="19429413" cy="2024063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79500" y="2717800"/>
            <a:ext cx="9539288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79500" y="3851275"/>
            <a:ext cx="9539288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0966450" y="2717800"/>
            <a:ext cx="9542463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0966450" y="3851275"/>
            <a:ext cx="9542463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17D5-1EFD-48E6-AA36-9B492FA7F2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75FF5-DF88-45BC-9BC9-99460606789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0F28-2565-444B-8D7E-C4EB8D2E3F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4188"/>
            <a:ext cx="7102475" cy="205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40738" y="484188"/>
            <a:ext cx="12068175" cy="1036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9500" y="2541588"/>
            <a:ext cx="7102475" cy="830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A2D2-B420-4829-94AD-418CAB5B48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0688" y="8499475"/>
            <a:ext cx="12954000" cy="1003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30688" y="1084263"/>
            <a:ext cx="12954000" cy="7286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230688" y="9502775"/>
            <a:ext cx="12954000" cy="1425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00A5-CC5E-48D0-B2F2-A65CC9C455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7913" y="481013"/>
            <a:ext cx="194183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Címszöveg formátumának szerkesztése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7913" y="2836863"/>
            <a:ext cx="194183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6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Vázlatszöveg formátumának szerkesztése</a:t>
            </a:r>
          </a:p>
          <a:p>
            <a:pPr lvl="1"/>
            <a:r>
              <a:rPr lang="en-GB" altLang="en-US" smtClean="0"/>
              <a:t>Második vázlatszint</a:t>
            </a:r>
          </a:p>
          <a:p>
            <a:pPr lvl="2"/>
            <a:r>
              <a:rPr lang="en-GB" altLang="en-US" smtClean="0"/>
              <a:t>Harmadik vázlatszint</a:t>
            </a:r>
          </a:p>
          <a:p>
            <a:pPr lvl="3"/>
            <a:r>
              <a:rPr lang="en-GB" altLang="en-US" smtClean="0"/>
              <a:t>Negyedik vázlatszint</a:t>
            </a:r>
          </a:p>
          <a:p>
            <a:pPr lvl="4"/>
            <a:r>
              <a:rPr lang="en-GB" altLang="en-US" smtClean="0"/>
              <a:t>Ötödik vázlatszint</a:t>
            </a:r>
          </a:p>
          <a:p>
            <a:pPr lvl="4"/>
            <a:r>
              <a:rPr lang="en-GB" altLang="en-US" smtClean="0"/>
              <a:t>Hatodik vázlatszint</a:t>
            </a:r>
          </a:p>
          <a:p>
            <a:pPr lvl="4"/>
            <a:r>
              <a:rPr lang="en-GB" altLang="en-US" smtClean="0"/>
              <a:t>Hetedik vázlatszint</a:t>
            </a:r>
          </a:p>
          <a:p>
            <a:pPr lvl="4"/>
            <a:r>
              <a:rPr lang="en-GB" altLang="en-US" smtClean="0"/>
              <a:t>Nyolcadik vázlatszint</a:t>
            </a:r>
          </a:p>
          <a:p>
            <a:pPr lvl="4"/>
            <a:r>
              <a:rPr lang="en-GB" altLang="en-US" smtClean="0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32C8D3-15EC-45A5-AD00-D600813F54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2pPr>
      <a:lvl3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3pPr>
      <a:lvl4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4pPr>
      <a:lvl5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5pPr>
      <a:lvl6pPr marL="25146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6pPr>
      <a:lvl7pPr marL="29718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7pPr>
      <a:lvl8pPr marL="34290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8pPr>
      <a:lvl9pPr marL="38862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defRPr sz="5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825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1375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913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ttrect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Attrecto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://attrecto.com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www.linkedin.com/company/attrecto-innov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attrecto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hyperlink" Target="https://plus.google.com/+Attrecto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hyperlink" Target="https://www.youtube.com/user/AttrectoSolu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790" y="1193822"/>
            <a:ext cx="4778297" cy="128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122798" y="9681492"/>
            <a:ext cx="4706289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8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13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9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4000" dirty="0" smtClean="0">
                <a:latin typeface="Trebuchet MS" panose="020B0603020202020204" pitchFamily="34" charset="0"/>
                <a:cs typeface="Segoe UI Semilight" panose="020B0402040204020203" pitchFamily="34" charset="0"/>
              </a:rPr>
              <a:t>Birtha Ákos</a:t>
            </a:r>
            <a:endParaRPr lang="hu-HU" altLang="en-US" sz="4000" dirty="0">
              <a:latin typeface="Trebuchet MS" panose="020B0603020202020204" pitchFamily="34" charset="0"/>
              <a:cs typeface="Segoe UI Semilight" panose="020B0402040204020203" pitchFamily="34" charset="0"/>
            </a:endParaRP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2800" dirty="0" smtClean="0">
                <a:latin typeface="Trebuchet MS" panose="020B0603020202020204" pitchFamily="34" charset="0"/>
                <a:cs typeface="Segoe UI Semilight" panose="020B0402040204020203" pitchFamily="34" charset="0"/>
              </a:rPr>
              <a:t>Műszaki igazgató</a:t>
            </a:r>
            <a:endParaRPr lang="hu-HU" altLang="en-US" sz="2800" dirty="0">
              <a:latin typeface="Trebuchet MS" panose="020B0603020202020204" pitchFamily="34" charset="0"/>
              <a:cs typeface="Segoe UI Semilight" panose="020B0402040204020203" pitchFamily="34" charset="0"/>
            </a:endParaRP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2400" b="1" dirty="0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  <a:t>a</a:t>
            </a:r>
            <a:r>
              <a:rPr lang="hu-HU" altLang="en-US" sz="2400" b="1" dirty="0" smtClean="0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  <a:t>kos.birtha@attrecto.com</a:t>
            </a: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endParaRPr lang="hu-HU" altLang="en-US" sz="2600" dirty="0">
              <a:latin typeface="Trebuchet MS" panose="020B060302020202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" b="-3122"/>
          <a:stretch/>
        </p:blipFill>
        <p:spPr bwMode="auto">
          <a:xfrm>
            <a:off x="785094" y="0"/>
            <a:ext cx="9145016" cy="1253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481838" y="4271194"/>
            <a:ext cx="13347249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8000" cap="small" dirty="0" smtClean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 Győr </a:t>
            </a:r>
            <a:r>
              <a:rPr lang="hu-HU" sz="8000" cap="small" dirty="0" err="1" smtClean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DevUp</a:t>
            </a:r>
            <a:endParaRPr lang="hu-HU" sz="8000" cap="small" dirty="0" smtClean="0">
              <a:solidFill>
                <a:srgbClr val="858889"/>
              </a:solidFill>
              <a:latin typeface="Trebuchet MS" panose="020B0603020202020204" pitchFamily="34" charset="0"/>
              <a:cs typeface="Segoe UI Semibold" panose="020B0702040204020203" pitchFamily="34" charset="0"/>
            </a:endParaRPr>
          </a:p>
          <a:p>
            <a:pPr algn="r"/>
            <a:r>
              <a:rPr lang="hu-HU" sz="8000" cap="small" dirty="0" err="1" smtClean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Meetup</a:t>
            </a:r>
            <a:r>
              <a:rPr lang="hu-HU" sz="8000" cap="small" dirty="0" smtClean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 sorozat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31900" y="2831034"/>
            <a:ext cx="19154127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A győri szakmai élet erősítése:</a:t>
            </a:r>
          </a:p>
          <a:p>
            <a:pPr marL="1600200" lvl="2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valós üzleti életből vett kihívások</a:t>
            </a:r>
          </a:p>
          <a:p>
            <a:pPr marL="1600200" lvl="2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modern technológiák nyújtotta válaszok</a:t>
            </a:r>
          </a:p>
          <a:p>
            <a:pPr marL="1600200" lvl="2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networking</a:t>
            </a: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kötetlen hangulatban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4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4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A kezdeményezés célja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31900" y="2831034"/>
            <a:ext cx="19154127" cy="100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Kb. havi rendszerességgel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Főszponzor</a:t>
            </a: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: </a:t>
            </a:r>
            <a:r>
              <a:rPr lang="hu-HU" sz="44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Attrecto</a:t>
            </a: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hu-HU" sz="44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Zrt</a:t>
            </a: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.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Vendég előadók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Főbb témakörök:</a:t>
            </a:r>
          </a:p>
          <a:p>
            <a:pPr marL="1714500" lvl="2" indent="-57150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Web frontend technológiák</a:t>
            </a:r>
          </a:p>
          <a:p>
            <a:pPr marL="1714500" lvl="2" indent="-57150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Backend </a:t>
            </a: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technológiák</a:t>
            </a:r>
            <a:endParaRPr lang="hu-HU" sz="44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714500" lvl="2" indent="-57150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Mobil technológiák</a:t>
            </a:r>
          </a:p>
          <a:p>
            <a:pPr marL="1428750" lvl="1" indent="-6858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Szint: haladó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Az eseménysorozatról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31900" y="2831034"/>
            <a:ext cx="19154127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Facebook csoport:</a:t>
            </a:r>
            <a:b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			</a:t>
            </a:r>
            <a:r>
              <a:rPr lang="hu-HU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hu-H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://www.facebook.com/gyordevup/</a:t>
            </a:r>
            <a:endParaRPr lang="hu-HU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Előadások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anyagai elérhetők </a:t>
            </a:r>
            <a:r>
              <a:rPr lang="hu-HU" sz="40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GitHubon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: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/>
            </a:r>
            <a:b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			</a:t>
            </a:r>
            <a:r>
              <a:rPr lang="hu-HU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hu-H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://github.com/attrecto/Gyor-DevUp.git</a:t>
            </a:r>
            <a:endParaRPr lang="hu-HU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Hangfelvétel készül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Kérdéseket az egyes előadások végén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Technikai információk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cdn1.iconfinder.com/data/icons/logotypes/32/square-faceboo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02" y="376713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82" y="5525234"/>
            <a:ext cx="1167240" cy="11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31900" y="2831034"/>
            <a:ext cx="19154127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Welcome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– Birtha Ákos (10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Modern 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és régi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böngészők – Metál Ádám (20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Automatikus 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end </a:t>
            </a:r>
            <a:r>
              <a:rPr lang="hu-HU" sz="4000" dirty="0" err="1">
                <a:latin typeface="Trebuchet MS" panose="020B0603020202020204" pitchFamily="34" charset="0"/>
                <a:cs typeface="Segoe UI" panose="020B0502040204020203" pitchFamily="34" charset="0"/>
              </a:rPr>
              <a:t>to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 end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tesztelés – 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Képes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Tamás 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(20 perc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Szünet (10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Buildelés</a:t>
            </a:r>
            <a:r>
              <a:rPr lang="hu-HU" sz="4000" dirty="0">
                <a:latin typeface="Trebuchet MS" panose="020B0603020202020204" pitchFamily="34" charset="0"/>
                <a:cs typeface="Segoe UI" panose="020B0502040204020203" pitchFamily="34" charset="0"/>
              </a:rPr>
              <a:t>: GRUNT, 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GULP – Bencs Balázs (20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SASS - Mándli Bence (20 perc)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Kötetlen beszélgetés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hu-HU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Agenda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12378382" y="5074808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hu-HU" sz="32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9024 Győr, Kálvária u. 4-10, E épület</a:t>
            </a:r>
          </a:p>
          <a:p>
            <a:pPr algn="just">
              <a:lnSpc>
                <a:spcPct val="100000"/>
              </a:lnSpc>
              <a:defRPr/>
            </a:pPr>
            <a:r>
              <a:rPr lang="hu-HU" sz="32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info</a:t>
            </a:r>
            <a:r>
              <a:rPr lang="hu-HU" sz="32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@</a:t>
            </a:r>
            <a:r>
              <a:rPr lang="hu-HU" sz="32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attrecto.com</a:t>
            </a:r>
            <a:endParaRPr lang="hu-HU" sz="32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46" y="4854342"/>
            <a:ext cx="1488654" cy="148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0" y="605942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églalap 4"/>
          <p:cNvSpPr>
            <a:spLocks noChangeArrowheads="1"/>
          </p:cNvSpPr>
          <p:nvPr/>
        </p:nvSpPr>
        <p:spPr bwMode="auto">
          <a:xfrm>
            <a:off x="4025454" y="4847258"/>
            <a:ext cx="6768752" cy="146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spcBef>
                <a:spcPct val="0"/>
              </a:spcBef>
              <a:buNone/>
              <a:defRPr/>
            </a:pPr>
            <a:r>
              <a:rPr lang="hu-HU" sz="6000" b="1" dirty="0" err="1">
                <a:latin typeface="Trebuchet MS" panose="020B0603020202020204" pitchFamily="34" charset="0"/>
              </a:rPr>
              <a:t>Attrecto</a:t>
            </a:r>
            <a:r>
              <a:rPr lang="hu-HU" sz="6000" b="1" dirty="0">
                <a:latin typeface="Trebuchet MS" panose="020B0603020202020204" pitchFamily="34" charset="0"/>
              </a:rPr>
              <a:t> </a:t>
            </a:r>
            <a:r>
              <a:rPr lang="hu-HU" sz="6000" b="1" dirty="0" err="1">
                <a:latin typeface="Trebuchet MS" panose="020B0603020202020204" pitchFamily="34" charset="0"/>
              </a:rPr>
              <a:t>Zrt</a:t>
            </a:r>
            <a:r>
              <a:rPr lang="hu-HU" sz="6000" b="1" dirty="0" smtClean="0">
                <a:latin typeface="Trebuchet MS" panose="020B0603020202020204" pitchFamily="34" charset="0"/>
              </a:rPr>
              <a:t>.</a:t>
            </a:r>
            <a:r>
              <a:rPr lang="hu-HU" sz="6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/>
            </a:r>
            <a:br>
              <a:rPr lang="hu-HU" sz="6000" dirty="0" smtClean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Attrecto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Trebuchet MS" panose="020B0603020202020204" pitchFamily="34" charset="0"/>
                <a:cs typeface="Segoe UI" panose="020B0502040204020203" pitchFamily="34" charset="0"/>
              </a:rPr>
              <a:t>Smartphone 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Solutions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Egyenes összekötő 16"/>
          <p:cNvCxnSpPr/>
          <p:nvPr/>
        </p:nvCxnSpPr>
        <p:spPr bwMode="auto">
          <a:xfrm flipH="1">
            <a:off x="10290150" y="4631234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831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78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325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072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18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144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-téma">
      <a:majorFont>
        <a:latin typeface="Dosis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ln w="28575">
          <a:solidFill>
            <a:srgbClr val="A8D36B"/>
          </a:solidFill>
          <a:headEnd type="none" w="med" len="med"/>
          <a:tailEnd type="none" w="med" len="med"/>
        </a:ln>
        <a:effectLst/>
        <a:ex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41629</TotalTime>
  <Words>141</Words>
  <Application>Microsoft Office PowerPoint</Application>
  <PresentationFormat>Egyéni</PresentationFormat>
  <Paragraphs>41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7" baseType="lpstr">
      <vt:lpstr>Microsoft YaHei</vt:lpstr>
      <vt:lpstr>Arial</vt:lpstr>
      <vt:lpstr>Courier New</vt:lpstr>
      <vt:lpstr>Dosis</vt:lpstr>
      <vt:lpstr>Segoe UI</vt:lpstr>
      <vt:lpstr>Segoe UI Semibold</vt:lpstr>
      <vt:lpstr>Segoe UI Semilight</vt:lpstr>
      <vt:lpstr>Times New Roman</vt:lpstr>
      <vt:lpstr>Trebuchet MS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Várszegi Tamás</dc:creator>
  <cp:lastModifiedBy>Birtha Ákos</cp:lastModifiedBy>
  <cp:revision>405</cp:revision>
  <cp:lastPrinted>2014-10-30T10:39:00Z</cp:lastPrinted>
  <dcterms:created xsi:type="dcterms:W3CDTF">2013-05-28T12:41:15Z</dcterms:created>
  <dcterms:modified xsi:type="dcterms:W3CDTF">2016-02-16T10:26:08Z</dcterms:modified>
</cp:coreProperties>
</file>