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2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8A0B-1E5A-4A41-9577-D8735AF5BDB5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AF24-D5A7-BA43-967C-5310B06A8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ttree/CoderDojoLinuxSkillsSush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6" y="1428749"/>
            <a:ext cx="8715374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000FF"/>
                </a:solidFill>
              </a:rPr>
              <a:t>WiFi</a:t>
            </a:r>
            <a:r>
              <a:rPr lang="en-US" sz="2800" dirty="0" smtClean="0">
                <a:solidFill>
                  <a:srgbClr val="0000FF"/>
                </a:solidFill>
              </a:rPr>
              <a:t>: Blue Room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Windows users you need to install putty</a:t>
            </a:r>
          </a:p>
          <a:p>
            <a:pPr algn="ctr"/>
            <a:r>
              <a:rPr lang="en-US" sz="2800" dirty="0" smtClean="0"/>
              <a:t>Google search for putty and install </a:t>
            </a:r>
            <a:r>
              <a:rPr lang="en-US" sz="2800" dirty="0" err="1" smtClean="0"/>
              <a:t>putty.exe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Sushi cards can be fount at :</a:t>
            </a:r>
          </a:p>
          <a:p>
            <a:pPr algn="ctr"/>
            <a:r>
              <a:rPr lang="en-US" sz="2800" dirty="0" smtClean="0">
                <a:hlinkClick r:id="rId2"/>
              </a:rPr>
              <a:t>https://github.com/attree/CoderDojoLinuxSkillsSushi</a:t>
            </a:r>
            <a:endParaRPr lang="en-US" sz="2800" dirty="0" smtClean="0"/>
          </a:p>
          <a:p>
            <a:pPr algn="ctr"/>
            <a:r>
              <a:rPr lang="en-US" sz="2800" dirty="0" smtClean="0"/>
              <a:t>Click on PDF folder and download all 6 files.</a:t>
            </a:r>
          </a:p>
        </p:txBody>
      </p:sp>
    </p:spTree>
    <p:extLst>
      <p:ext uri="{BB962C8B-B14F-4D97-AF65-F5344CB8AC3E}">
        <p14:creationId xmlns:p14="http://schemas.microsoft.com/office/powerpoint/2010/main" val="241307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6" y="952499"/>
            <a:ext cx="871537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Login to your Pi</a:t>
            </a:r>
          </a:p>
          <a:p>
            <a:pPr algn="ctr"/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u="sng" dirty="0" smtClean="0">
                <a:solidFill>
                  <a:srgbClr val="000000"/>
                </a:solidFill>
              </a:rPr>
              <a:t>Windows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Open putty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Connect to your pi with the IP address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Login: pi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Password: raspberry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2800" u="sng" dirty="0" smtClean="0">
                <a:solidFill>
                  <a:srgbClr val="000000"/>
                </a:solidFill>
              </a:rPr>
              <a:t>Mac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Open terminal</a:t>
            </a: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ssh</a:t>
            </a:r>
            <a:r>
              <a:rPr lang="en-US" sz="2800" dirty="0" smtClean="0">
                <a:solidFill>
                  <a:srgbClr val="000000"/>
                </a:solidFill>
              </a:rPr>
              <a:t> pi@&lt;your pi IP address&gt;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Example: </a:t>
            </a:r>
            <a:r>
              <a:rPr lang="en-US" sz="2800" dirty="0" err="1" smtClean="0">
                <a:solidFill>
                  <a:srgbClr val="000000"/>
                </a:solidFill>
              </a:rPr>
              <a:t>ssh</a:t>
            </a:r>
            <a:r>
              <a:rPr lang="en-US" sz="2800" dirty="0" smtClean="0">
                <a:solidFill>
                  <a:srgbClr val="000000"/>
                </a:solidFill>
              </a:rPr>
              <a:t> pi@172.16.1.4</a:t>
            </a:r>
          </a:p>
          <a:p>
            <a:pPr algn="ctr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971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83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Thomson Reuters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Attree</dc:creator>
  <cp:lastModifiedBy>Thomas Attree</cp:lastModifiedBy>
  <cp:revision>3</cp:revision>
  <dcterms:created xsi:type="dcterms:W3CDTF">2015-05-29T10:49:34Z</dcterms:created>
  <dcterms:modified xsi:type="dcterms:W3CDTF">2015-05-30T13:35:07Z</dcterms:modified>
</cp:coreProperties>
</file>