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A9930C-9A28-4545-BB33-27FC21CD2CAF}">
  <a:tblStyle styleId="{97A9930C-9A28-4545-BB33-27FC21CD2C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063002e4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063002e4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063002e4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063002e4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63002e4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063002e4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063002e4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063002e4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063002e4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063002e4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063002e4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063002e4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063002e4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063002e4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063002e4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063002e4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063002e4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063002e4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063002e4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063002e4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063002e4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063002e4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0"/>
            <a:ext cx="31983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Intuit Craft Demo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Attri Ghosal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Storing the tree and Scalability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Before we go on to find a storage strategy for the tree, let’s clarify a few questions 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there by multiple trees or one tree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question talks about non-duplicate values in a tree. What about cross tree values ? Can there be duplicates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Should we allow parallel updates to the same tree ? (subtree locking concept)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might have an effect on the response latency.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Is remove node the only operation or do we want to do some other tree based operation like insert, update etc. as well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Storing the tree and Scalability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One way we could store the tree in an RDBMS is as follows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Advantage of storing it this way, is single node operations are very fast like in our case (remove node). But what if there are multiple trees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can associate a tree id column for each node row. However, when we delete an existing node, new trees are created, which means all rows in the subtree should be updated.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not use a graph database like neo4j ? They provide out of the box solution for tree and graph based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4" name="Google Shape;124;p23"/>
          <p:cNvGraphicFramePr/>
          <p:nvPr/>
        </p:nvGraphicFramePr>
        <p:xfrm>
          <a:off x="311700" y="168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{97A9930C-9A28-4545-BB33-27FC21CD2CAF}</a:tableStyleId>
              </a:tblPr>
              <a:tblGrid>
                <a:gridCol w="2086425"/>
                <a:gridCol w="27395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Node_val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Parent_id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70875" y="1740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Questions and Answers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Contents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Algorithm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LLD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Code Walkthrough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Solving this in real world (HLD)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Storing the Tree and Scalability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QnA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Total experience 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2.5 years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Current Role 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Software Engineer 2 @ Google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Project 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Automated tracking of user events in the UI, building a data pipeline to ship the events to backend and use this events for Ranking of help articles with respect to Google Ads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Previous Experiences 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SDE 1 @ Swiggy (Ads Domain)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SDE 1 @ Rebaca Technologies (5G Telecom Domain)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92575" y="137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92575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Given a binary tree with unique integer values. Return the vector of roots of subtrees formed after removing the given node.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Vector&lt;Integer&gt; removeNode(Node root, int nodeToBeRemoved)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48" y="2188773"/>
            <a:ext cx="6170550" cy="26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given problem can be solved by a 3 step process 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 out the node to be deleted by traversing the tree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left and right children of the node to be removed if exists would be the new roots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root is not the node to be deleted then it would be the third possible root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There are a few edge cases 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given tree is empty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Root is the node to be deleted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node to be removed doesn’t exist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root is null throw an exception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root is the node to be deleted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Return a vector with left and right child of root (if exists). Return an empty vector if left and right child are non existent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Recursively find out the node to be deleted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Detach the node from its parent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Return a vector with left and right child of the node (if exists) along with the current root of the larger tree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the node to be deleted is not found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Return a vector with only the existing root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Low Level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850" y="1056549"/>
            <a:ext cx="5641176" cy="3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742600" cy="3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 Walkthrough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 Level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25" y="1480350"/>
            <a:ext cx="7881924" cy="26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