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1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4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5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7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7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5 </a:t>
            </a:r>
            <a:r>
              <a:rPr lang="en-IN" dirty="0" smtClean="0"/>
              <a:t>Local Storage API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5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LocalStorage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HTML local storage provides two objects for storing data on the client:</a:t>
            </a:r>
          </a:p>
          <a:p>
            <a:r>
              <a:rPr lang="en-IN" dirty="0" err="1"/>
              <a:t>window.localStorage</a:t>
            </a:r>
            <a:r>
              <a:rPr lang="en-IN" dirty="0"/>
              <a:t> - stores data with no expiration date</a:t>
            </a:r>
          </a:p>
          <a:p>
            <a:r>
              <a:rPr lang="en-IN" dirty="0" err="1"/>
              <a:t>window.sessionStorage</a:t>
            </a:r>
            <a:r>
              <a:rPr lang="en-IN" dirty="0"/>
              <a:t> - stores data for one session (data is lost when the browser tab is closed)</a:t>
            </a:r>
          </a:p>
        </p:txBody>
      </p:sp>
    </p:spTree>
    <p:extLst>
      <p:ext uri="{BB962C8B-B14F-4D97-AF65-F5344CB8AC3E}">
        <p14:creationId xmlns:p14="http://schemas.microsoft.com/office/powerpoint/2010/main" val="360015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for </a:t>
            </a:r>
            <a:r>
              <a:rPr lang="en-IN" dirty="0" err="1" smtClean="0"/>
              <a:t>localStorage</a:t>
            </a:r>
            <a:r>
              <a:rPr lang="en-IN" dirty="0" smtClean="0"/>
              <a:t> Supports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typeof</a:t>
            </a:r>
            <a:r>
              <a:rPr lang="en-IN" dirty="0"/>
              <a:t>(Storage) !== "undefined")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// </a:t>
            </a:r>
            <a:r>
              <a:rPr lang="en-IN" i="1" dirty="0"/>
              <a:t>Code for </a:t>
            </a:r>
            <a:r>
              <a:rPr lang="en-IN" i="1" dirty="0" err="1"/>
              <a:t>localStorage</a:t>
            </a:r>
            <a:r>
              <a:rPr lang="en-IN" i="1" dirty="0"/>
              <a:t>/</a:t>
            </a:r>
            <a:r>
              <a:rPr lang="en-IN" i="1" dirty="0" err="1"/>
              <a:t>sessionStorage</a:t>
            </a:r>
            <a:r>
              <a:rPr lang="en-IN" i="1" dirty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 else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// Sorry! No Web Storage support..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64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Assigning / Storing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 Store</a:t>
            </a:r>
            <a:br>
              <a:rPr lang="en-IN" dirty="0"/>
            </a:br>
            <a:r>
              <a:rPr lang="en-IN" dirty="0" err="1"/>
              <a:t>localStorage.setItem</a:t>
            </a:r>
            <a:r>
              <a:rPr lang="en-IN" dirty="0"/>
              <a:t>("</a:t>
            </a:r>
            <a:r>
              <a:rPr lang="en-IN" dirty="0" err="1"/>
              <a:t>lastname</a:t>
            </a:r>
            <a:r>
              <a:rPr lang="en-IN" dirty="0"/>
              <a:t>", "Smith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// Retrieve</a:t>
            </a:r>
            <a:br>
              <a:rPr lang="en-IN" dirty="0"/>
            </a:br>
            <a:r>
              <a:rPr lang="en-IN" dirty="0" err="1"/>
              <a:t>document.getElementById</a:t>
            </a:r>
            <a:r>
              <a:rPr lang="en-IN" dirty="0"/>
              <a:t>("result").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localStorage.getItem</a:t>
            </a:r>
            <a:r>
              <a:rPr lang="en-IN" dirty="0"/>
              <a:t>("</a:t>
            </a:r>
            <a:r>
              <a:rPr lang="en-IN" dirty="0" err="1"/>
              <a:t>lastname</a:t>
            </a:r>
            <a:r>
              <a:rPr lang="en-IN" dirty="0"/>
              <a:t>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0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Removing Items from </a:t>
            </a:r>
            <a:r>
              <a:rPr lang="en-IN" dirty="0" err="1" smtClean="0"/>
              <a:t>localStorage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localStorage.removeItem</a:t>
            </a:r>
            <a:r>
              <a:rPr lang="en-IN" dirty="0"/>
              <a:t>("</a:t>
            </a:r>
            <a:r>
              <a:rPr lang="en-IN" dirty="0" err="1"/>
              <a:t>lastname</a:t>
            </a:r>
            <a:r>
              <a:rPr lang="en-IN" dirty="0"/>
              <a:t>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0105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125</TotalTime>
  <Words>70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HTML 5 Local Storage API</vt:lpstr>
      <vt:lpstr>LocalStorage</vt:lpstr>
      <vt:lpstr>Checking for localStorage Supports</vt:lpstr>
      <vt:lpstr>Assigning / Storing Values</vt:lpstr>
      <vt:lpstr>Removing Items from localStorage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girish</dc:creator>
  <cp:lastModifiedBy>girish</cp:lastModifiedBy>
  <cp:revision>44</cp:revision>
  <dcterms:created xsi:type="dcterms:W3CDTF">2015-09-24T09:33:42Z</dcterms:created>
  <dcterms:modified xsi:type="dcterms:W3CDTF">2015-10-01T10:26:28Z</dcterms:modified>
</cp:coreProperties>
</file>