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2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0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1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55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4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5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37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8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7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CC776A-A117-4BD8-9732-53E2A9D31B40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88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HTML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52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HTML5 Audio and Video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audio and </a:t>
            </a:r>
            <a:r>
              <a:rPr lang="en-IN" dirty="0" smtClean="0"/>
              <a:t>video elements </a:t>
            </a:r>
            <a:r>
              <a:rPr lang="en-IN" dirty="0"/>
              <a:t>add new media options to HTML5 applications that allow you to use audio and video </a:t>
            </a:r>
            <a:r>
              <a:rPr lang="en-IN" dirty="0" smtClean="0"/>
              <a:t>without plugins </a:t>
            </a:r>
            <a:r>
              <a:rPr lang="en-IN" dirty="0"/>
              <a:t>while providing a common, integrated, and scriptable API.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92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Video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4007041" cy="51206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An audio or video file is really just a </a:t>
            </a:r>
            <a:r>
              <a:rPr lang="en-IN" i="1" dirty="0"/>
              <a:t>container </a:t>
            </a:r>
            <a:r>
              <a:rPr lang="en-IN" dirty="0"/>
              <a:t>file, similar to a ZIP archive file that contains a number </a:t>
            </a:r>
            <a:r>
              <a:rPr lang="en-IN" dirty="0" smtClean="0"/>
              <a:t>of files</a:t>
            </a:r>
            <a:r>
              <a:rPr lang="en-IN" dirty="0"/>
              <a:t>. </a:t>
            </a:r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video file (a video container) contains audio tracks, video tracks, </a:t>
            </a:r>
            <a:r>
              <a:rPr lang="en-IN" dirty="0" smtClean="0"/>
              <a:t>and additional </a:t>
            </a:r>
            <a:r>
              <a:rPr lang="en-IN" dirty="0"/>
              <a:t>metadata. The audio and video tracks are combined at runtime to play the video. </a:t>
            </a:r>
            <a:r>
              <a:rPr lang="en-IN" dirty="0" smtClean="0"/>
              <a:t>The metadata </a:t>
            </a:r>
            <a:r>
              <a:rPr lang="en-IN" dirty="0"/>
              <a:t>contains information about the video such as cover art, title and subtitle, </a:t>
            </a:r>
            <a:r>
              <a:rPr lang="en-IN" dirty="0" smtClean="0"/>
              <a:t>captioning information</a:t>
            </a:r>
            <a:r>
              <a:rPr lang="en-IN" dirty="0"/>
              <a:t>, and so 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614" t="13636" r="53088" b="9660"/>
          <a:stretch/>
        </p:blipFill>
        <p:spPr>
          <a:xfrm>
            <a:off x="8083051" y="864108"/>
            <a:ext cx="2789689" cy="51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8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HTML5 New Semantic / Structural Elements – Page 2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124992"/>
              </p:ext>
            </p:extLst>
          </p:nvPr>
        </p:nvGraphicFramePr>
        <p:xfrm>
          <a:off x="3868738" y="863600"/>
          <a:ext cx="73152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162"/>
                <a:gridCol w="512603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menuitem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a command/menu item that the user can invoke from a popup menu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&lt;meter&gt;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a scalar</a:t>
                      </a:r>
                      <a:r>
                        <a:rPr lang="en-IN" baseline="0" dirty="0" smtClean="0"/>
                        <a:t> measurement within a known range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nav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navigation links in the document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&lt;progress&gt;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the progress of a task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&lt;section&gt;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a section in the document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&lt;summary&gt;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a visible heading for a &lt;details&gt;</a:t>
                      </a:r>
                      <a:r>
                        <a:rPr lang="en-IN" baseline="0" dirty="0" smtClean="0"/>
                        <a:t> element.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&lt;time&gt;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a date/time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wbr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a possible line-break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58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HTML5 New Form Elements	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559446"/>
              </p:ext>
            </p:extLst>
          </p:nvPr>
        </p:nvGraphicFramePr>
        <p:xfrm>
          <a:off x="3868738" y="863600"/>
          <a:ext cx="7315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42"/>
                <a:gridCol w="528605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datalist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a pre-defined options for input controls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keygen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a key-pair</a:t>
                      </a:r>
                      <a:r>
                        <a:rPr lang="en-IN" baseline="0" dirty="0" smtClean="0"/>
                        <a:t> generator field (for forms)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&lt;output&gt;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the result of a calculation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37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HTML5 New Input Types	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633957"/>
              </p:ext>
            </p:extLst>
          </p:nvPr>
        </p:nvGraphicFramePr>
        <p:xfrm>
          <a:off x="3868738" y="863600"/>
          <a:ext cx="73152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9322"/>
                <a:gridCol w="384587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New</a:t>
                      </a:r>
                      <a:r>
                        <a:rPr lang="en-IN" baseline="0" dirty="0" smtClean="0"/>
                        <a:t> Input Types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New Input Attributes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Autocomplete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Autofocus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List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r>
                        <a:rPr lang="en-IN" baseline="0" dirty="0" smtClean="0"/>
                        <a:t> and Width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Min</a:t>
                      </a:r>
                      <a:r>
                        <a:rPr lang="en-IN" baseline="0" dirty="0" smtClean="0"/>
                        <a:t> and Max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Pattern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Placeholder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Required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Step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91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HTML5 New Graphics Elements	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65482"/>
              </p:ext>
            </p:extLst>
          </p:nvPr>
        </p:nvGraphicFramePr>
        <p:xfrm>
          <a:off x="3868738" y="863600"/>
          <a:ext cx="731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42"/>
                <a:gridCol w="528605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&lt;canvas&gt;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graphic</a:t>
                      </a:r>
                      <a:r>
                        <a:rPr lang="en-IN" baseline="0" dirty="0" smtClean="0"/>
                        <a:t> drawing using JavaScript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svg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graphic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drawring</a:t>
                      </a:r>
                      <a:r>
                        <a:rPr lang="en-IN" baseline="0" dirty="0" smtClean="0"/>
                        <a:t> using SVG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90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HTML5 New Media Elements	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36198"/>
              </p:ext>
            </p:extLst>
          </p:nvPr>
        </p:nvGraphicFramePr>
        <p:xfrm>
          <a:off x="3868738" y="863600"/>
          <a:ext cx="731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42"/>
                <a:gridCol w="528605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&lt;audio&gt;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sound or music content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&lt;embed&gt;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containers for external applications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&lt;source&gt;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sources for &lt;video&gt; and &lt;audio&gt;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&lt;track&gt;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tracks</a:t>
                      </a:r>
                      <a:r>
                        <a:rPr lang="en-IN" baseline="0" dirty="0" smtClean="0"/>
                        <a:t> for &lt;video&gt; and &lt;audio&gt;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&lt;video&gt;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 video or</a:t>
                      </a:r>
                      <a:r>
                        <a:rPr lang="en-IN" baseline="0" dirty="0" smtClean="0"/>
                        <a:t> movie content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0536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50</TotalTime>
  <Words>364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HTML 5</vt:lpstr>
      <vt:lpstr>HTML5 Audio and Video</vt:lpstr>
      <vt:lpstr>Video Containers</vt:lpstr>
      <vt:lpstr>HTML5 New Semantic / Structural Elements – Page 2</vt:lpstr>
      <vt:lpstr>HTML5 New Form Elements </vt:lpstr>
      <vt:lpstr>HTML5 New Input Types </vt:lpstr>
      <vt:lpstr>HTML5 New Graphics Elements </vt:lpstr>
      <vt:lpstr>HTML5 New Media Elements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girish</dc:creator>
  <cp:lastModifiedBy>girish</cp:lastModifiedBy>
  <cp:revision>8</cp:revision>
  <dcterms:created xsi:type="dcterms:W3CDTF">2015-09-24T09:33:42Z</dcterms:created>
  <dcterms:modified xsi:type="dcterms:W3CDTF">2015-09-29T09:03:46Z</dcterms:modified>
</cp:coreProperties>
</file>