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2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1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55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4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5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37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8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7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CC776A-A117-4BD8-9732-53E2A9D31B40}" type="datetimeFigureOut">
              <a:rPr lang="en-IN" smtClean="0"/>
              <a:t>01-10-2015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F8B60F-AE64-4FF6-A8E7-F95F99CA0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88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  <a:r>
              <a:rPr lang="en-IN" dirty="0" smtClean="0"/>
              <a:t>5 Canvas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5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on HTML5 Canvas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canvas </a:t>
            </a:r>
            <a:r>
              <a:rPr lang="en-IN" dirty="0" smtClean="0"/>
              <a:t>= </a:t>
            </a:r>
            <a:r>
              <a:rPr lang="en-IN" dirty="0" err="1" smtClean="0"/>
              <a:t>document.getDocumentById</a:t>
            </a:r>
            <a:r>
              <a:rPr lang="en-IN" dirty="0"/>
              <a:t>(‘</a:t>
            </a:r>
            <a:r>
              <a:rPr lang="en-IN" dirty="0" err="1"/>
              <a:t>MyCanvas</a:t>
            </a:r>
            <a:r>
              <a:rPr lang="en-IN" dirty="0"/>
              <a:t>’).</a:t>
            </a:r>
            <a:r>
              <a:rPr lang="en-IN" dirty="0" err="1"/>
              <a:t>getContext</a:t>
            </a:r>
            <a:r>
              <a:rPr lang="en-IN" dirty="0"/>
              <a:t>(‘2d’);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8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Drawing Line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688421"/>
              </p:ext>
            </p:extLst>
          </p:nvPr>
        </p:nvGraphicFramePr>
        <p:xfrm>
          <a:off x="3868738" y="86360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07"/>
                <a:gridCol w="540659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moveTo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x,y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</a:t>
                      </a:r>
                      <a:r>
                        <a:rPr lang="en-IN" baseline="0" dirty="0" smtClean="0"/>
                        <a:t> the starting point of the line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lintTo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x,y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</a:t>
                      </a:r>
                      <a:r>
                        <a:rPr lang="en-IN" baseline="0" dirty="0" smtClean="0"/>
                        <a:t> the ending point of the line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86200" y="2098964"/>
            <a:ext cx="7273636" cy="390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>
                <a:solidFill>
                  <a:schemeClr val="tx1"/>
                </a:solidFill>
              </a:rPr>
              <a:t>var</a:t>
            </a:r>
            <a:r>
              <a:rPr lang="en-IN" dirty="0" smtClean="0">
                <a:solidFill>
                  <a:schemeClr val="tx1"/>
                </a:solidFill>
              </a:rPr>
              <a:t> canvas = </a:t>
            </a:r>
            <a:r>
              <a:rPr lang="en-IN" dirty="0" err="1" smtClean="0">
                <a:solidFill>
                  <a:schemeClr val="tx1"/>
                </a:solidFill>
              </a:rPr>
              <a:t>document.getElementById</a:t>
            </a:r>
            <a:r>
              <a:rPr lang="en-IN" dirty="0" smtClean="0">
                <a:solidFill>
                  <a:schemeClr val="tx1"/>
                </a:solidFill>
              </a:rPr>
              <a:t>(‘canvas’).</a:t>
            </a:r>
            <a:r>
              <a:rPr lang="en-IN" dirty="0" err="1" smtClean="0">
                <a:solidFill>
                  <a:schemeClr val="tx1"/>
                </a:solidFill>
              </a:rPr>
              <a:t>getContext</a:t>
            </a:r>
            <a:r>
              <a:rPr lang="en-IN" dirty="0" smtClean="0">
                <a:solidFill>
                  <a:schemeClr val="tx1"/>
                </a:solidFill>
              </a:rPr>
              <a:t>(‘2d’);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canvas.moveTo</a:t>
            </a:r>
            <a:r>
              <a:rPr lang="en-IN" dirty="0" smtClean="0">
                <a:solidFill>
                  <a:schemeClr val="tx1"/>
                </a:solidFill>
              </a:rPr>
              <a:t>(0,0);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canvas.lineTo</a:t>
            </a:r>
            <a:r>
              <a:rPr lang="en-IN" dirty="0" smtClean="0">
                <a:solidFill>
                  <a:schemeClr val="tx1"/>
                </a:solidFill>
              </a:rPr>
              <a:t>(200,100);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canvas.stroke</a:t>
            </a:r>
            <a:r>
              <a:rPr lang="en-IN" dirty="0" smtClean="0">
                <a:solidFill>
                  <a:schemeClr val="tx1"/>
                </a:solidFill>
              </a:rPr>
              <a:t>();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0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Drawing Circle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501453"/>
              </p:ext>
            </p:extLst>
          </p:nvPr>
        </p:nvGraphicFramePr>
        <p:xfrm>
          <a:off x="3868738" y="863600"/>
          <a:ext cx="7315200" cy="179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17"/>
                <a:gridCol w="5074083"/>
              </a:tblGrid>
              <a:tr h="482142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48214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beginPath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</a:t>
                      </a:r>
                      <a:r>
                        <a:rPr lang="en-IN" baseline="0" dirty="0" smtClean="0"/>
                        <a:t> the starting point of the line</a:t>
                      </a:r>
                      <a:endParaRPr lang="en-IN" dirty="0"/>
                    </a:p>
                  </a:txBody>
                  <a:tcPr/>
                </a:tc>
              </a:tr>
              <a:tr h="832189">
                <a:tc>
                  <a:txBody>
                    <a:bodyPr/>
                    <a:lstStyle/>
                    <a:p>
                      <a:r>
                        <a:rPr lang="en-IN" dirty="0" smtClean="0"/>
                        <a:t>arc(</a:t>
                      </a:r>
                      <a:r>
                        <a:rPr lang="en-IN" dirty="0" err="1" smtClean="0"/>
                        <a:t>x,y,r,startangle,stopangle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</a:t>
                      </a:r>
                      <a:r>
                        <a:rPr lang="en-IN" baseline="0" dirty="0" smtClean="0"/>
                        <a:t> the ending point of the line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86200" y="2784764"/>
            <a:ext cx="7273636" cy="3221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>
                <a:solidFill>
                  <a:schemeClr val="tx1"/>
                </a:solidFill>
              </a:rPr>
              <a:t>var</a:t>
            </a:r>
            <a:r>
              <a:rPr lang="en-IN" dirty="0" smtClean="0">
                <a:solidFill>
                  <a:schemeClr val="tx1"/>
                </a:solidFill>
              </a:rPr>
              <a:t> canvas = </a:t>
            </a:r>
            <a:r>
              <a:rPr lang="en-IN" dirty="0" err="1" smtClean="0">
                <a:solidFill>
                  <a:schemeClr val="tx1"/>
                </a:solidFill>
              </a:rPr>
              <a:t>document.getElementById</a:t>
            </a:r>
            <a:r>
              <a:rPr lang="en-IN" dirty="0" smtClean="0">
                <a:solidFill>
                  <a:schemeClr val="tx1"/>
                </a:solidFill>
              </a:rPr>
              <a:t>(‘canvas’).</a:t>
            </a:r>
            <a:r>
              <a:rPr lang="en-IN" dirty="0" err="1" smtClean="0">
                <a:solidFill>
                  <a:schemeClr val="tx1"/>
                </a:solidFill>
              </a:rPr>
              <a:t>getContext</a:t>
            </a:r>
            <a:r>
              <a:rPr lang="en-IN" dirty="0" smtClean="0">
                <a:solidFill>
                  <a:schemeClr val="tx1"/>
                </a:solidFill>
              </a:rPr>
              <a:t>(‘2d’);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canvas.beginPath</a:t>
            </a:r>
            <a:r>
              <a:rPr lang="en-IN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canvas.arc(90,90,45,0,Math.PI/2);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canvas.stroke</a:t>
            </a:r>
            <a:r>
              <a:rPr lang="en-IN" dirty="0" smtClean="0">
                <a:solidFill>
                  <a:schemeClr val="tx1"/>
                </a:solidFill>
              </a:rPr>
              <a:t>();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Note(Angles) : 0 is East, </a:t>
            </a:r>
            <a:r>
              <a:rPr lang="en-IN" dirty="0" err="1" smtClean="0">
                <a:solidFill>
                  <a:schemeClr val="tx1"/>
                </a:solidFill>
              </a:rPr>
              <a:t>Math.PI</a:t>
            </a:r>
            <a:r>
              <a:rPr lang="en-IN" dirty="0" smtClean="0">
                <a:solidFill>
                  <a:schemeClr val="tx1"/>
                </a:solidFill>
              </a:rPr>
              <a:t>/2 is South, </a:t>
            </a:r>
            <a:r>
              <a:rPr lang="en-IN" dirty="0" err="1" smtClean="0">
                <a:solidFill>
                  <a:schemeClr val="tx1"/>
                </a:solidFill>
              </a:rPr>
              <a:t>Math.PI</a:t>
            </a:r>
            <a:r>
              <a:rPr lang="en-IN" dirty="0" smtClean="0">
                <a:solidFill>
                  <a:schemeClr val="tx1"/>
                </a:solidFill>
              </a:rPr>
              <a:t> is West and </a:t>
            </a:r>
            <a:r>
              <a:rPr lang="en-IN" dirty="0" err="1" smtClean="0">
                <a:solidFill>
                  <a:schemeClr val="tx1"/>
                </a:solidFill>
              </a:rPr>
              <a:t>Math.PI</a:t>
            </a:r>
            <a:r>
              <a:rPr lang="en-IN" dirty="0" smtClean="0">
                <a:solidFill>
                  <a:schemeClr val="tx1"/>
                </a:solidFill>
              </a:rPr>
              <a:t>*3/2 is North.</a:t>
            </a:r>
          </a:p>
        </p:txBody>
      </p:sp>
    </p:spTree>
    <p:extLst>
      <p:ext uri="{BB962C8B-B14F-4D97-AF65-F5344CB8AC3E}">
        <p14:creationId xmlns:p14="http://schemas.microsoft.com/office/powerpoint/2010/main" val="423253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Drawing Rectangles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653701"/>
              </p:ext>
            </p:extLst>
          </p:nvPr>
        </p:nvGraphicFramePr>
        <p:xfrm>
          <a:off x="3868738" y="863600"/>
          <a:ext cx="7315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07"/>
                <a:gridCol w="540659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fillStyle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color</a:t>
                      </a:r>
                      <a:r>
                        <a:rPr lang="en-IN" baseline="0" dirty="0" smtClean="0"/>
                        <a:t>, gradient or a pattern to fill.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fillRect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x,y,width,height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Draws</a:t>
                      </a:r>
                      <a:r>
                        <a:rPr lang="en-IN" baseline="0" dirty="0" smtClean="0"/>
                        <a:t> a rectangle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86200" y="2327564"/>
            <a:ext cx="7273636" cy="3678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>
                <a:solidFill>
                  <a:schemeClr val="tx1"/>
                </a:solidFill>
              </a:rPr>
              <a:t>var</a:t>
            </a:r>
            <a:r>
              <a:rPr lang="en-IN" dirty="0" smtClean="0">
                <a:solidFill>
                  <a:schemeClr val="tx1"/>
                </a:solidFill>
              </a:rPr>
              <a:t> canvas = </a:t>
            </a:r>
            <a:r>
              <a:rPr lang="en-IN" dirty="0" err="1" smtClean="0">
                <a:solidFill>
                  <a:schemeClr val="tx1"/>
                </a:solidFill>
              </a:rPr>
              <a:t>document.getElementById</a:t>
            </a:r>
            <a:r>
              <a:rPr lang="en-IN" dirty="0" smtClean="0">
                <a:solidFill>
                  <a:schemeClr val="tx1"/>
                </a:solidFill>
              </a:rPr>
              <a:t>(‘canvas’).</a:t>
            </a:r>
            <a:r>
              <a:rPr lang="en-IN" dirty="0" err="1" smtClean="0">
                <a:solidFill>
                  <a:schemeClr val="tx1"/>
                </a:solidFill>
              </a:rPr>
              <a:t>getContext</a:t>
            </a:r>
            <a:r>
              <a:rPr lang="en-IN" dirty="0" smtClean="0">
                <a:solidFill>
                  <a:schemeClr val="tx1"/>
                </a:solidFill>
              </a:rPr>
              <a:t>(‘2d’);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canvas.fillStyle</a:t>
            </a:r>
            <a:r>
              <a:rPr lang="en-IN" dirty="0" smtClean="0">
                <a:solidFill>
                  <a:schemeClr val="tx1"/>
                </a:solidFill>
              </a:rPr>
              <a:t>=“#FF0000”;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canvas.fillRect</a:t>
            </a:r>
            <a:r>
              <a:rPr lang="en-IN" dirty="0" smtClean="0">
                <a:solidFill>
                  <a:schemeClr val="tx1"/>
                </a:solidFill>
              </a:rPr>
              <a:t>(50,50,100,100);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4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45448"/>
              </p:ext>
            </p:extLst>
          </p:nvPr>
        </p:nvGraphicFramePr>
        <p:xfrm>
          <a:off x="3868738" y="863600"/>
          <a:ext cx="731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935"/>
                <a:gridCol w="372326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createLinearGradient</a:t>
                      </a:r>
                      <a:r>
                        <a:rPr lang="en-IN" dirty="0" smtClean="0"/>
                        <a:t>(x,y,x1,y1)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Creates a linear</a:t>
                      </a:r>
                      <a:r>
                        <a:rPr lang="en-IN" baseline="0" dirty="0" smtClean="0"/>
                        <a:t> gradient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createRadialGradient</a:t>
                      </a:r>
                      <a:r>
                        <a:rPr lang="en-IN" dirty="0" smtClean="0"/>
                        <a:t>(x,y,r,x1,y1,r1)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Creates a circular gradient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addColorStop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index,color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Specifies the </a:t>
                      </a:r>
                      <a:r>
                        <a:rPr lang="en-IN" dirty="0" err="1" smtClean="0"/>
                        <a:t>Color</a:t>
                      </a:r>
                      <a:r>
                        <a:rPr lang="en-IN" dirty="0" smtClean="0"/>
                        <a:t> Stops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86200" y="2930236"/>
            <a:ext cx="7273636" cy="307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var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canvas 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err="1">
                <a:solidFill>
                  <a:schemeClr val="tx1"/>
                </a:solidFill>
              </a:rPr>
              <a:t>document.getElementById</a:t>
            </a:r>
            <a:r>
              <a:rPr lang="en-IN" dirty="0">
                <a:solidFill>
                  <a:schemeClr val="tx1"/>
                </a:solidFill>
              </a:rPr>
              <a:t>("</a:t>
            </a:r>
            <a:r>
              <a:rPr lang="en-IN" dirty="0" err="1">
                <a:solidFill>
                  <a:schemeClr val="tx1"/>
                </a:solidFill>
              </a:rPr>
              <a:t>myCanvas</a:t>
            </a:r>
            <a:r>
              <a:rPr lang="en-IN" dirty="0" smtClean="0">
                <a:solidFill>
                  <a:schemeClr val="tx1"/>
                </a:solidFill>
              </a:rPr>
              <a:t>").</a:t>
            </a:r>
            <a:r>
              <a:rPr lang="en-IN" dirty="0" err="1" smtClean="0">
                <a:solidFill>
                  <a:schemeClr val="tx1"/>
                </a:solidFill>
              </a:rPr>
              <a:t>getContext</a:t>
            </a:r>
            <a:r>
              <a:rPr lang="en-IN" dirty="0" smtClean="0">
                <a:solidFill>
                  <a:schemeClr val="tx1"/>
                </a:solidFill>
              </a:rPr>
              <a:t>(‘2d’);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// Create gradient</a:t>
            </a:r>
          </a:p>
          <a:p>
            <a:r>
              <a:rPr lang="en-IN" dirty="0" err="1">
                <a:solidFill>
                  <a:schemeClr val="tx1"/>
                </a:solidFill>
              </a:rPr>
              <a:t>var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grd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 smtClean="0">
                <a:solidFill>
                  <a:schemeClr val="tx1"/>
                </a:solidFill>
              </a:rPr>
              <a:t>canvas.createRadialGradient</a:t>
            </a:r>
            <a:r>
              <a:rPr lang="en-IN" dirty="0" smtClean="0">
                <a:solidFill>
                  <a:schemeClr val="tx1"/>
                </a:solidFill>
              </a:rPr>
              <a:t>(75,50,5,90,60,100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  <a:p>
            <a:r>
              <a:rPr lang="en-IN" dirty="0" err="1">
                <a:solidFill>
                  <a:schemeClr val="tx1"/>
                </a:solidFill>
              </a:rPr>
              <a:t>grd.addColorStop</a:t>
            </a:r>
            <a:r>
              <a:rPr lang="en-IN" dirty="0">
                <a:solidFill>
                  <a:schemeClr val="tx1"/>
                </a:solidFill>
              </a:rPr>
              <a:t>(0,"red");</a:t>
            </a:r>
          </a:p>
          <a:p>
            <a:r>
              <a:rPr lang="en-IN" dirty="0" err="1">
                <a:solidFill>
                  <a:schemeClr val="tx1"/>
                </a:solidFill>
              </a:rPr>
              <a:t>grd.addColorStop</a:t>
            </a:r>
            <a:r>
              <a:rPr lang="en-IN" dirty="0">
                <a:solidFill>
                  <a:schemeClr val="tx1"/>
                </a:solidFill>
              </a:rPr>
              <a:t>(1,"white");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// Fill with gradient</a:t>
            </a:r>
          </a:p>
          <a:p>
            <a:r>
              <a:rPr lang="en-IN" dirty="0" err="1">
                <a:solidFill>
                  <a:schemeClr val="tx1"/>
                </a:solidFill>
              </a:rPr>
              <a:t>ctx.fillStyle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grd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dirty="0" err="1">
                <a:solidFill>
                  <a:schemeClr val="tx1"/>
                </a:solidFill>
              </a:rPr>
              <a:t>ctx.fillRect</a:t>
            </a:r>
            <a:r>
              <a:rPr lang="en-IN" dirty="0">
                <a:solidFill>
                  <a:schemeClr val="tx1"/>
                </a:solidFill>
              </a:rPr>
              <a:t>(10,10,150,80);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6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Canvas Text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790538"/>
              </p:ext>
            </p:extLst>
          </p:nvPr>
        </p:nvGraphicFramePr>
        <p:xfrm>
          <a:off x="3868738" y="863600"/>
          <a:ext cx="731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935"/>
                <a:gridCol w="372326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Defines</a:t>
                      </a:r>
                      <a:r>
                        <a:rPr lang="en-IN" baseline="0" dirty="0" smtClean="0"/>
                        <a:t> the font property for the text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fillText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text,x,y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Draws filled text on the canvas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strokeText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text,x,y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Draws unfilled</a:t>
                      </a:r>
                      <a:r>
                        <a:rPr lang="en-IN" baseline="0" dirty="0" smtClean="0"/>
                        <a:t> text on the canvas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86200" y="2930236"/>
            <a:ext cx="7273636" cy="307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var</a:t>
            </a:r>
            <a:r>
              <a:rPr lang="en-IN" dirty="0">
                <a:solidFill>
                  <a:schemeClr val="tx1"/>
                </a:solidFill>
              </a:rPr>
              <a:t> canvas = </a:t>
            </a:r>
            <a:r>
              <a:rPr lang="en-IN" dirty="0" err="1">
                <a:solidFill>
                  <a:schemeClr val="tx1"/>
                </a:solidFill>
              </a:rPr>
              <a:t>document.getElementById</a:t>
            </a:r>
            <a:r>
              <a:rPr lang="en-IN" dirty="0">
                <a:solidFill>
                  <a:schemeClr val="tx1"/>
                </a:solidFill>
              </a:rPr>
              <a:t>("</a:t>
            </a:r>
            <a:r>
              <a:rPr lang="en-IN" dirty="0" err="1">
                <a:solidFill>
                  <a:schemeClr val="tx1"/>
                </a:solidFill>
              </a:rPr>
              <a:t>myCanvas</a:t>
            </a:r>
            <a:r>
              <a:rPr lang="en-IN" dirty="0" smtClean="0">
                <a:solidFill>
                  <a:schemeClr val="tx1"/>
                </a:solidFill>
              </a:rPr>
              <a:t>").</a:t>
            </a:r>
            <a:r>
              <a:rPr lang="en-IN" dirty="0" err="1" smtClean="0">
                <a:solidFill>
                  <a:schemeClr val="tx1"/>
                </a:solidFill>
              </a:rPr>
              <a:t>getContext</a:t>
            </a:r>
            <a:r>
              <a:rPr lang="en-IN" dirty="0">
                <a:solidFill>
                  <a:schemeClr val="tx1"/>
                </a:solidFill>
              </a:rPr>
              <a:t>("2d</a:t>
            </a:r>
            <a:r>
              <a:rPr lang="en-IN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 err="1">
                <a:solidFill>
                  <a:schemeClr val="tx1"/>
                </a:solidFill>
              </a:rPr>
              <a:t>ctx.font</a:t>
            </a:r>
            <a:r>
              <a:rPr lang="en-IN" dirty="0">
                <a:solidFill>
                  <a:schemeClr val="tx1"/>
                </a:solidFill>
              </a:rPr>
              <a:t> = "30px Arial";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 err="1">
                <a:solidFill>
                  <a:schemeClr val="tx1"/>
                </a:solidFill>
              </a:rPr>
              <a:t>ctx.strokeText</a:t>
            </a:r>
            <a:r>
              <a:rPr lang="en-IN" dirty="0">
                <a:solidFill>
                  <a:schemeClr val="tx1"/>
                </a:solidFill>
              </a:rPr>
              <a:t>("Hello World",10,50);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Drawing Images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978309"/>
              </p:ext>
            </p:extLst>
          </p:nvPr>
        </p:nvGraphicFramePr>
        <p:xfrm>
          <a:off x="3868738" y="863600"/>
          <a:ext cx="731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935"/>
                <a:gridCol w="372326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drawImage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image,x,y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Draws</a:t>
                      </a:r>
                      <a:r>
                        <a:rPr lang="en-IN" baseline="0" dirty="0" smtClean="0"/>
                        <a:t> an Image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86200" y="2930236"/>
            <a:ext cx="7273636" cy="307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window.onload</a:t>
            </a:r>
            <a:r>
              <a:rPr lang="en-IN" dirty="0">
                <a:solidFill>
                  <a:schemeClr val="tx1"/>
                </a:solidFill>
              </a:rPr>
              <a:t> = function() {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var</a:t>
            </a:r>
            <a:r>
              <a:rPr lang="en-IN" dirty="0">
                <a:solidFill>
                  <a:schemeClr val="tx1"/>
                </a:solidFill>
              </a:rPr>
              <a:t> canvas = </a:t>
            </a:r>
            <a:r>
              <a:rPr lang="en-IN" dirty="0" err="1">
                <a:solidFill>
                  <a:schemeClr val="tx1"/>
                </a:solidFill>
              </a:rPr>
              <a:t>document.getElementById</a:t>
            </a:r>
            <a:r>
              <a:rPr lang="en-IN" dirty="0">
                <a:solidFill>
                  <a:schemeClr val="tx1"/>
                </a:solidFill>
              </a:rPr>
              <a:t>("</a:t>
            </a:r>
            <a:r>
              <a:rPr lang="en-IN" dirty="0" err="1">
                <a:solidFill>
                  <a:schemeClr val="tx1"/>
                </a:solidFill>
              </a:rPr>
              <a:t>myCanvas</a:t>
            </a:r>
            <a:r>
              <a:rPr lang="en-IN" dirty="0" smtClean="0">
                <a:solidFill>
                  <a:schemeClr val="tx1"/>
                </a:solidFill>
              </a:rPr>
              <a:t>").</a:t>
            </a:r>
            <a:r>
              <a:rPr lang="en-IN" dirty="0" err="1" smtClean="0">
                <a:solidFill>
                  <a:schemeClr val="tx1"/>
                </a:solidFill>
              </a:rPr>
              <a:t>getContext</a:t>
            </a:r>
            <a:r>
              <a:rPr lang="en-IN" dirty="0">
                <a:solidFill>
                  <a:schemeClr val="tx1"/>
                </a:solidFill>
              </a:rPr>
              <a:t>("</a:t>
            </a:r>
            <a:r>
              <a:rPr lang="en-IN">
                <a:solidFill>
                  <a:schemeClr val="tx1"/>
                </a:solidFill>
              </a:rPr>
              <a:t>2d</a:t>
            </a:r>
            <a:r>
              <a:rPr lang="en-IN" smtClean="0">
                <a:solidFill>
                  <a:schemeClr val="tx1"/>
                </a:solidFill>
              </a:rPr>
              <a:t>");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var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img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document.getElementById</a:t>
            </a:r>
            <a:r>
              <a:rPr lang="en-IN" dirty="0">
                <a:solidFill>
                  <a:schemeClr val="tx1"/>
                </a:solidFill>
              </a:rPr>
              <a:t>("scream");</a:t>
            </a:r>
          </a:p>
          <a:p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dirty="0" err="1">
                <a:solidFill>
                  <a:schemeClr val="tx1"/>
                </a:solidFill>
              </a:rPr>
              <a:t>ctx.drawImage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img</a:t>
            </a:r>
            <a:r>
              <a:rPr lang="en-IN" dirty="0">
                <a:solidFill>
                  <a:schemeClr val="tx1"/>
                </a:solidFill>
              </a:rPr>
              <a:t>, 10, 10);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7819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88</TotalTime>
  <Words>281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HTML 5 Canvas</vt:lpstr>
      <vt:lpstr>Working on HTML5 Canvas</vt:lpstr>
      <vt:lpstr>Drawing Line</vt:lpstr>
      <vt:lpstr>Drawing Circle</vt:lpstr>
      <vt:lpstr>Drawing Rectangles</vt:lpstr>
      <vt:lpstr>Gradients</vt:lpstr>
      <vt:lpstr>Canvas Text</vt:lpstr>
      <vt:lpstr>Drawing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girish</dc:creator>
  <cp:lastModifiedBy>girish</cp:lastModifiedBy>
  <cp:revision>22</cp:revision>
  <dcterms:created xsi:type="dcterms:W3CDTF">2015-09-24T09:33:42Z</dcterms:created>
  <dcterms:modified xsi:type="dcterms:W3CDTF">2015-10-01T09:47:35Z</dcterms:modified>
</cp:coreProperties>
</file>