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27432000" cy="18288000"/>
  <p:notesSz cx="6858000" cy="9144000"/>
  <p:defaultTextStyle>
    <a:defPPr>
      <a:defRPr lang="en-US"/>
    </a:defPPr>
    <a:lvl1pPr marL="0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29" autoAdjust="0"/>
  </p:normalViewPr>
  <p:slideViewPr>
    <p:cSldViewPr>
      <p:cViewPr>
        <p:scale>
          <a:sx n="46" d="100"/>
          <a:sy n="46" d="100"/>
        </p:scale>
        <p:origin x="-834" y="72"/>
      </p:cViewPr>
      <p:guideLst>
        <p:guide orient="horz" pos="576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5"/>
            <a:ext cx="233172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5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5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9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1951569"/>
            <a:ext cx="18516600" cy="416136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1951569"/>
            <a:ext cx="55092600" cy="41613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9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6"/>
            <a:ext cx="23317200" cy="4000499"/>
          </a:xfr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11379201"/>
            <a:ext cx="36804600" cy="32186035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11379201"/>
            <a:ext cx="36804600" cy="32186035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0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5"/>
            <a:ext cx="12125325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5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7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728133"/>
            <a:ext cx="9024939" cy="3098800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1"/>
          </a:xfr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826935"/>
            <a:ext cx="9024939" cy="12509501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1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1"/>
            <a:ext cx="16459200" cy="2146299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1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 vert="horz" lIns="261253" tIns="130627" rIns="261253" bIns="1306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 vert="horz" lIns="261253" tIns="130627" rIns="261253" bIns="130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D018C-AC80-4D60-BFEC-75D7D34C589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0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532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307751" y="3321465"/>
            <a:ext cx="5397892" cy="12299535"/>
            <a:chOff x="18307754" y="3321465"/>
            <a:chExt cx="3097468" cy="12299535"/>
          </a:xfrm>
        </p:grpSpPr>
        <p:sp>
          <p:nvSpPr>
            <p:cNvPr id="4" name="Rectangle 3"/>
            <p:cNvSpPr/>
            <p:nvPr/>
          </p:nvSpPr>
          <p:spPr>
            <a:xfrm>
              <a:off x="18311200" y="3321465"/>
              <a:ext cx="77925" cy="7171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1253" tIns="130627" rIns="261253" bIns="130627" spcCol="0"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388289" y="3360003"/>
              <a:ext cx="24879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Europe C→T elevation (1)</a:t>
              </a: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311202" y="6553199"/>
              <a:ext cx="77925" cy="3092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1253" tIns="130627" rIns="261253" bIns="130627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427596" y="6472535"/>
              <a:ext cx="2640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Japan enriched (4a)</a:t>
              </a:r>
              <a:endParaRPr lang="en-US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311201" y="4114799"/>
              <a:ext cx="77924" cy="3810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1253" tIns="130627" rIns="261253" bIns="130627" spcCol="0"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388289" y="4110335"/>
              <a:ext cx="24879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Asia elevated (2)</a:t>
              </a:r>
              <a:endParaRPr lang="en-US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307754" y="4572000"/>
              <a:ext cx="81372" cy="4216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1253" tIns="130627" rIns="261253" bIns="130627" spcCol="0"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388289" y="4567535"/>
              <a:ext cx="24879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CpG transitions (3)</a:t>
              </a:r>
              <a:endParaRPr lang="en-US" sz="2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311202" y="14748304"/>
              <a:ext cx="77926" cy="3392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1253" tIns="130627" rIns="261253" bIns="130627" spcCol="0"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383871" y="14702135"/>
              <a:ext cx="2640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Japan enriched (4b)</a:t>
              </a:r>
              <a:endParaRPr lang="en-US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311201" y="15163800"/>
              <a:ext cx="77927" cy="457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1253" tIns="130627" rIns="261253" bIns="130627" spcCol="0"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383871" y="15159335"/>
              <a:ext cx="3021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CpG transversions</a:t>
              </a: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(5)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61420"/>
              </p:ext>
            </p:extLst>
          </p:nvPr>
        </p:nvGraphicFramePr>
        <p:xfrm>
          <a:off x="18745200" y="7345680"/>
          <a:ext cx="4495800" cy="68275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514600"/>
                <a:gridCol w="1981200"/>
              </a:tblGrid>
              <a:tr h="4572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 Cluster Membership</a:t>
                      </a:r>
                      <a:endParaRPr lang="en-US" sz="2800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Europe C→T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elevation (1)</a:t>
                      </a:r>
                      <a:endParaRPr lang="en-US" sz="24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TCT→T</a:t>
                      </a:r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ACC→T</a:t>
                      </a:r>
                    </a:p>
                    <a:p>
                      <a:pPr algn="ctr"/>
                      <a:r>
                        <a:rPr lang="en-US" sz="2000" dirty="0" smtClean="0"/>
                        <a:t>TCA→T</a:t>
                      </a:r>
                    </a:p>
                    <a:p>
                      <a:pPr algn="ctr"/>
                      <a:r>
                        <a:rPr lang="en-US" sz="2000" dirty="0" smtClean="0"/>
                        <a:t>CCC→T</a:t>
                      </a:r>
                    </a:p>
                    <a:p>
                      <a:pPr algn="ctr"/>
                      <a:r>
                        <a:rPr lang="en-US" sz="2000" dirty="0" smtClean="0"/>
                        <a:t>ACT→T</a:t>
                      </a:r>
                    </a:p>
                    <a:p>
                      <a:pPr algn="ctr"/>
                      <a:r>
                        <a:rPr lang="en-US" sz="2000" dirty="0" smtClean="0"/>
                        <a:t>TCC→T</a:t>
                      </a:r>
                      <a:endParaRPr lang="en-US" sz="20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Asia elevated (2)</a:t>
                      </a:r>
                      <a:endParaRPr lang="en-US" sz="24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GAT→T</a:t>
                      </a:r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ACC→A</a:t>
                      </a:r>
                    </a:p>
                    <a:p>
                      <a:pPr algn="ctr"/>
                      <a:r>
                        <a:rPr lang="en-US" sz="2000" dirty="0" smtClean="0"/>
                        <a:t>GAC→T</a:t>
                      </a:r>
                      <a:endParaRPr lang="en-US" sz="2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2612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CpG transitions (3)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*CG→T (4 types)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Japan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enriched (4ab)</a:t>
                      </a:r>
                      <a:endParaRPr lang="en-US" sz="24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CAC→C (a)</a:t>
                      </a:r>
                    </a:p>
                    <a:p>
                      <a:pPr algn="ctr"/>
                      <a:r>
                        <a:rPr lang="en-US" sz="2000" dirty="0" smtClean="0"/>
                        <a:t>TAT→T </a:t>
                      </a:r>
                      <a:r>
                        <a:rPr lang="en-US" sz="2000" dirty="0" smtClean="0"/>
                        <a:t>(a)</a:t>
                      </a:r>
                    </a:p>
                    <a:p>
                      <a:pPr algn="ctr"/>
                      <a:r>
                        <a:rPr lang="en-US" sz="2000" dirty="0" smtClean="0"/>
                        <a:t>GAC→C (b)</a:t>
                      </a:r>
                    </a:p>
                    <a:p>
                      <a:pPr algn="ctr"/>
                      <a:r>
                        <a:rPr lang="en-US" sz="2000" dirty="0" smtClean="0"/>
                        <a:t>AAC→C (b)</a:t>
                      </a:r>
                    </a:p>
                    <a:p>
                      <a:pPr algn="ctr"/>
                      <a:r>
                        <a:rPr lang="en-US" sz="2000" dirty="0" smtClean="0"/>
                        <a:t>TAC→C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(b</a:t>
                      </a:r>
                      <a:r>
                        <a:rPr lang="en-US" sz="2000" dirty="0" smtClean="0"/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CpG transversions (5)</a:t>
                      </a:r>
                      <a:endParaRPr lang="en-US" sz="24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GCG→G</a:t>
                      </a:r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ACG→G</a:t>
                      </a:r>
                    </a:p>
                    <a:p>
                      <a:pPr algn="ctr"/>
                      <a:r>
                        <a:rPr lang="en-US" sz="2000" dirty="0" smtClean="0"/>
                        <a:t>CCG→A</a:t>
                      </a:r>
                    </a:p>
                    <a:p>
                      <a:pPr algn="ctr"/>
                      <a:r>
                        <a:rPr lang="en-US" sz="2000" dirty="0" smtClean="0"/>
                        <a:t>ACG→A</a:t>
                      </a:r>
                      <a:endParaRPr lang="en-US" sz="2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" name="Picture 1" descr="Figure1A.pdf - Adobe Acrobat Reader DC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9" t="12342" r="36692" b="5060"/>
          <a:stretch/>
        </p:blipFill>
        <p:spPr>
          <a:xfrm>
            <a:off x="2278354" y="731423"/>
            <a:ext cx="16005953" cy="1641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0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141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VoightLab</dc:creator>
  <cp:lastModifiedBy>VoightLab</cp:lastModifiedBy>
  <cp:revision>15</cp:revision>
  <dcterms:created xsi:type="dcterms:W3CDTF">2017-07-07T18:58:36Z</dcterms:created>
  <dcterms:modified xsi:type="dcterms:W3CDTF">2017-08-03T22:15:27Z</dcterms:modified>
</cp:coreProperties>
</file>