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8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EFC8-7E1C-4D09-A99C-6524FD1D51F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A74F-2466-44DA-8EA5-90CA5E1A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9" y="152400"/>
            <a:ext cx="6604582" cy="5410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5181600"/>
            <a:ext cx="5844481" cy="118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54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VoightLab</dc:creator>
  <cp:lastModifiedBy>VoightLab</cp:lastModifiedBy>
  <cp:revision>4</cp:revision>
  <dcterms:created xsi:type="dcterms:W3CDTF">2017-06-07T16:00:17Z</dcterms:created>
  <dcterms:modified xsi:type="dcterms:W3CDTF">2017-06-07T22:20:48Z</dcterms:modified>
</cp:coreProperties>
</file>