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08" autoAdjust="0"/>
  </p:normalViewPr>
  <p:slideViewPr>
    <p:cSldViewPr>
      <p:cViewPr>
        <p:scale>
          <a:sx n="43" d="100"/>
          <a:sy n="43" d="100"/>
        </p:scale>
        <p:origin x="1784" y="416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5"/>
            <a:ext cx="23317200" cy="3920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5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0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018C-AC80-4D60-BFEC-75D7D34C589D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4815-7748-4A5E-9F70-32A224D11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72" y="685800"/>
            <a:ext cx="16454228" cy="16611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13756" y="3321465"/>
            <a:ext cx="126642" cy="8695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448098" y="3500735"/>
            <a:ext cx="433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Europe C→T enriched (#1)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07751" y="4648199"/>
            <a:ext cx="141807" cy="614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40400" y="4724400"/>
            <a:ext cx="460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Japan enriched (#3a, #3b)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07751" y="4271667"/>
            <a:ext cx="132647" cy="300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448098" y="4262735"/>
            <a:ext cx="433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Asia enriched (#2a)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07751" y="5674326"/>
            <a:ext cx="141805" cy="4216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48098" y="5710535"/>
            <a:ext cx="433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CpG transitions (#4)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313758" y="15163800"/>
            <a:ext cx="135802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440398" y="15159335"/>
            <a:ext cx="526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CpG transversions (#5)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22759"/>
              </p:ext>
            </p:extLst>
          </p:nvPr>
        </p:nvGraphicFramePr>
        <p:xfrm>
          <a:off x="22174200" y="4407978"/>
          <a:ext cx="4495800" cy="9448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 Cluster Membership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Europe C→T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enriched (#1)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TCT→T</a:t>
                      </a:r>
                    </a:p>
                    <a:p>
                      <a:pPr algn="ctr"/>
                      <a:r>
                        <a:rPr lang="en-US" sz="2000" dirty="0"/>
                        <a:t>ACC→T</a:t>
                      </a:r>
                    </a:p>
                    <a:p>
                      <a:pPr algn="ctr"/>
                      <a:r>
                        <a:rPr lang="en-US" sz="2000" dirty="0"/>
                        <a:t>TCA→T</a:t>
                      </a:r>
                    </a:p>
                    <a:p>
                      <a:pPr algn="ctr"/>
                      <a:r>
                        <a:rPr lang="en-US" sz="2000" dirty="0"/>
                        <a:t>CCC→T</a:t>
                      </a:r>
                    </a:p>
                    <a:p>
                      <a:pPr algn="ctr"/>
                      <a:r>
                        <a:rPr lang="en-US" sz="2000" dirty="0"/>
                        <a:t>ACT→T</a:t>
                      </a:r>
                    </a:p>
                    <a:p>
                      <a:pPr algn="ctr"/>
                      <a:r>
                        <a:rPr lang="en-US" sz="2000" dirty="0"/>
                        <a:t>TCC→T</a:t>
                      </a:r>
                    </a:p>
                    <a:p>
                      <a:pPr marL="0" marR="0" indent="0" algn="ctr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GCC→T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Asia enriched (#2)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GAT→T (a)</a:t>
                      </a:r>
                    </a:p>
                    <a:p>
                      <a:pPr algn="ctr"/>
                      <a:r>
                        <a:rPr lang="en-US" sz="2000" dirty="0"/>
                        <a:t>ACC→A (a)</a:t>
                      </a:r>
                    </a:p>
                    <a:p>
                      <a:pPr algn="ctr"/>
                      <a:r>
                        <a:rPr lang="en-US" sz="2000" dirty="0"/>
                        <a:t>GAC→T (a)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GAA→T (b)</a:t>
                      </a:r>
                    </a:p>
                    <a:p>
                      <a:pPr algn="ctr"/>
                      <a:r>
                        <a:rPr lang="en-US" sz="2000" dirty="0"/>
                        <a:t>GCC→A (b)</a:t>
                      </a:r>
                    </a:p>
                    <a:p>
                      <a:pPr algn="ctr"/>
                      <a:r>
                        <a:rPr lang="en-US" sz="2000" dirty="0"/>
                        <a:t>TCC→A (b)</a:t>
                      </a:r>
                    </a:p>
                    <a:p>
                      <a:pPr algn="ctr"/>
                      <a:r>
                        <a:rPr lang="en-US" sz="2000" dirty="0"/>
                        <a:t>CCC→A (b)</a:t>
                      </a:r>
                    </a:p>
                    <a:p>
                      <a:pPr algn="ctr"/>
                      <a:r>
                        <a:rPr lang="en-US" sz="2000" dirty="0"/>
                        <a:t>CCC→G (b)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000087"/>
                  </a:ext>
                </a:extLst>
              </a:tr>
              <a:tr h="8077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Japan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enriched (#3a,  #3b)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CAC→C (a)</a:t>
                      </a:r>
                    </a:p>
                    <a:p>
                      <a:pPr algn="ctr"/>
                      <a:r>
                        <a:rPr lang="en-US" sz="2000" dirty="0"/>
                        <a:t>TAT→T (a)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GAC→C (b)</a:t>
                      </a:r>
                    </a:p>
                    <a:p>
                      <a:pPr algn="ctr"/>
                      <a:r>
                        <a:rPr lang="en-US" sz="2000" dirty="0"/>
                        <a:t>AAC→C (b)</a:t>
                      </a:r>
                    </a:p>
                    <a:p>
                      <a:pPr algn="ctr"/>
                      <a:r>
                        <a:rPr lang="en-US" sz="2000" dirty="0"/>
                        <a:t>TAC→C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(b)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marL="0" marR="0" indent="0" algn="ctr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CpG transitions (#4)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*CG→T (4 types)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CpG transversions (#5)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GCG→G</a:t>
                      </a:r>
                    </a:p>
                    <a:p>
                      <a:pPr algn="ctr"/>
                      <a:r>
                        <a:rPr lang="en-US" sz="2000" dirty="0"/>
                        <a:t>ACG→G</a:t>
                      </a:r>
                    </a:p>
                    <a:p>
                      <a:pPr algn="ctr"/>
                      <a:r>
                        <a:rPr lang="en-US" sz="2000" dirty="0"/>
                        <a:t>CCG→A</a:t>
                      </a:r>
                    </a:p>
                    <a:p>
                      <a:pPr algn="ctr"/>
                      <a:r>
                        <a:rPr lang="en-US" sz="2000" dirty="0"/>
                        <a:t>ACG→A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ABD320B-42A8-9342-BC26-9E269018510A}"/>
              </a:ext>
            </a:extLst>
          </p:cNvPr>
          <p:cNvSpPr/>
          <p:nvPr/>
        </p:nvSpPr>
        <p:spPr>
          <a:xfrm>
            <a:off x="18298593" y="6211265"/>
            <a:ext cx="149505" cy="5705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1253" tIns="130627" rIns="261253" bIns="130627" spcCol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8606CC-18B3-8041-8E6F-4CC7CA240731}"/>
              </a:ext>
            </a:extLst>
          </p:cNvPr>
          <p:cNvSpPr txBox="1"/>
          <p:nvPr/>
        </p:nvSpPr>
        <p:spPr>
          <a:xfrm>
            <a:off x="18448098" y="6282419"/>
            <a:ext cx="2964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Asia enriched (#2b)</a:t>
            </a:r>
          </a:p>
        </p:txBody>
      </p:sp>
    </p:spTree>
    <p:extLst>
      <p:ext uri="{BB962C8B-B14F-4D97-AF65-F5344CB8AC3E}">
        <p14:creationId xmlns:p14="http://schemas.microsoft.com/office/powerpoint/2010/main" val="232510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0" y="3111500"/>
            <a:ext cx="11950700" cy="120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189</Words>
  <Application>Microsoft Macintosh PowerPoint</Application>
  <PresentationFormat>Custom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VoightLab</dc:creator>
  <cp:lastModifiedBy>Rocky Caelie Aikens</cp:lastModifiedBy>
  <cp:revision>25</cp:revision>
  <dcterms:created xsi:type="dcterms:W3CDTF">2017-07-07T18:58:36Z</dcterms:created>
  <dcterms:modified xsi:type="dcterms:W3CDTF">2018-12-21T15:36:10Z</dcterms:modified>
</cp:coreProperties>
</file>