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ec46aca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eec46acab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ec46acab6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eec46aca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eec46acab6_0_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ec46acab6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eec46acab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eec46acab6_0_2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ec46acab6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eec46aca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eec46acab6_0_3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c46acab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eec46acab6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hyperlink" Target="https://drive.google.com/file/d/10xbH5F9irS3OzmC0wNq9LIAfFQ1uSkT_/view?usp=sharing" TargetMode="External"/><Relationship Id="rId8" Type="http://schemas.openxmlformats.org/officeDocument/2006/relationships/hyperlink" Target="https://drive.google.com/file/d/15XpVt8ySRdj29GJph5fFrHl0PN_VdwFn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to Organize a Great Stock Photo Shoot On a Tiny Budget - 500px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139" t="15832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897A1">
              <a:alpha val="9569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444386" y="1846385"/>
            <a:ext cx="2314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46975" y="1525375"/>
            <a:ext cx="77016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id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Homework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id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Preparation</a:t>
            </a:r>
            <a:endParaRPr b="1" sz="3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close up of a logo&#10;&#10;Description automatically generated" id="58" name="Google Shape;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84304" y="3934300"/>
            <a:ext cx="2401193" cy="2401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uilding, drawing&#10;&#10;Description automatically generated" id="59" name="Google Shape;59;p13"/>
          <p:cNvPicPr preferRelativeResize="0"/>
          <p:nvPr/>
        </p:nvPicPr>
        <p:blipFill rotWithShape="1">
          <a:blip r:embed="rId5">
            <a:alphaModFix amt="58999"/>
          </a:blip>
          <a:srcRect b="0" l="0" r="0" t="0"/>
          <a:stretch/>
        </p:blipFill>
        <p:spPr>
          <a:xfrm>
            <a:off x="7456990" y="-570225"/>
            <a:ext cx="2012541" cy="2012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60" name="Google Shape;6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495" y="-124525"/>
            <a:ext cx="1745913" cy="726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to Organize a Great Stock Photo Shoot On a Tiny Budget - 500px"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139" t="15832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56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91519" y="324038"/>
            <a:ext cx="7949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100">
                <a:solidFill>
                  <a:srgbClr val="3E858A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b="0" sz="5400" u="none" cap="none" strike="noStrike">
              <a:solidFill>
                <a:srgbClr val="3E85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close up of a sign&#10;&#10;Description automatically generated" id="69" name="Google Shape;69;p14"/>
          <p:cNvPicPr preferRelativeResize="0"/>
          <p:nvPr/>
        </p:nvPicPr>
        <p:blipFill rotWithShape="1">
          <a:blip r:embed="rId4">
            <a:alphaModFix amt="14000"/>
          </a:blip>
          <a:srcRect b="0" l="0" r="0" t="0"/>
          <a:stretch/>
        </p:blipFill>
        <p:spPr>
          <a:xfrm>
            <a:off x="-1187509" y="-889548"/>
            <a:ext cx="3570163" cy="3570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uilding&#10;&#10;Description automatically generated" id="70" name="Google Shape;70;p14"/>
          <p:cNvPicPr preferRelativeResize="0"/>
          <p:nvPr/>
        </p:nvPicPr>
        <p:blipFill rotWithShape="1">
          <a:blip r:embed="rId5">
            <a:alphaModFix amt="37000"/>
          </a:blip>
          <a:srcRect b="0" l="0" r="0" t="0"/>
          <a:stretch/>
        </p:blipFill>
        <p:spPr>
          <a:xfrm>
            <a:off x="6556097" y="3611534"/>
            <a:ext cx="3657142" cy="36571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71" name="Google Shape;7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47603" y="-1"/>
            <a:ext cx="951683" cy="39573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448669" y="1162069"/>
            <a:ext cx="67428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Product Classification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4000" lvl="0" marL="3429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b="1" lang="id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Deskripsi</a:t>
            </a:r>
            <a:r>
              <a:rPr lang="id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Memprediksi apakah suatu produk eksklusif atau tidak berdasarkan fitur yang tersedia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4000" lvl="0" marL="3429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b="1" lang="id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Link </a:t>
            </a:r>
            <a:r>
              <a:rPr lang="id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id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Dataset</a:t>
            </a:r>
            <a:r>
              <a:rPr lang="id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template python notebook</a:t>
            </a:r>
            <a:r>
              <a:rPr lang="id" sz="1400">
                <a:latin typeface="Montserrat"/>
                <a:ea typeface="Montserrat"/>
                <a:cs typeface="Montserrat"/>
                <a:sym typeface="Montserrat"/>
              </a:rPr>
              <a:t> (optional)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to Organize a Great Stock Photo Shoot On a Tiny Budget - 500px"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139" t="15832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56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91519" y="209738"/>
            <a:ext cx="7949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100">
                <a:solidFill>
                  <a:srgbClr val="3E858A"/>
                </a:solidFill>
                <a:latin typeface="Montserrat"/>
                <a:ea typeface="Montserrat"/>
                <a:cs typeface="Montserrat"/>
                <a:sym typeface="Montserrat"/>
              </a:rPr>
              <a:t>Tugas</a:t>
            </a:r>
            <a:endParaRPr b="0" sz="5400" u="none" cap="none" strike="noStrike">
              <a:solidFill>
                <a:srgbClr val="3E85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close up of a sign&#10;&#10;Description automatically generated" id="81" name="Google Shape;81;p15"/>
          <p:cNvPicPr preferRelativeResize="0"/>
          <p:nvPr/>
        </p:nvPicPr>
        <p:blipFill rotWithShape="1">
          <a:blip r:embed="rId4">
            <a:alphaModFix amt="14000"/>
          </a:blip>
          <a:srcRect b="0" l="0" r="0" t="0"/>
          <a:stretch/>
        </p:blipFill>
        <p:spPr>
          <a:xfrm>
            <a:off x="-1187509" y="-889548"/>
            <a:ext cx="3570163" cy="3570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uilding&#10;&#10;Description automatically generated" id="82" name="Google Shape;82;p15"/>
          <p:cNvPicPr preferRelativeResize="0"/>
          <p:nvPr/>
        </p:nvPicPr>
        <p:blipFill rotWithShape="1">
          <a:blip r:embed="rId5">
            <a:alphaModFix amt="37000"/>
          </a:blip>
          <a:srcRect b="0" l="0" r="0" t="0"/>
          <a:stretch/>
        </p:blipFill>
        <p:spPr>
          <a:xfrm>
            <a:off x="6556097" y="3611534"/>
            <a:ext cx="3657142" cy="36571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83" name="Google Shape;8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47603" y="-1"/>
            <a:ext cx="951683" cy="39573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791569" y="876319"/>
            <a:ext cx="80052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3050" lvl="0" marL="3429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id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Bayangkan teman - teman adalah Data Scientist di startup online marketplace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id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Lakukan EDA dan Data Preprocessing pada data produk (Product_Exclusive_Classification.csv), gunakan python notebook ‘Homework ML Preparation Template’ sebagai panduan.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id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Anggota kelompok sesuai dengan anggota kelompok di final project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id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○"/>
            </a:pPr>
            <a:r>
              <a:rPr lang="id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hasil EDA dan Data Preprocessing di python notebook (.ipynb file)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○"/>
            </a:pPr>
            <a:r>
              <a:rPr lang="id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Simple slide presentasi (</a:t>
            </a:r>
            <a:r>
              <a:rPr b="1" lang="id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google slide</a:t>
            </a:r>
            <a:r>
              <a:rPr lang="id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to Organize a Great Stock Photo Shoot On a Tiny Budget - 500px"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139" t="15832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56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sign&#10;&#10;Description automatically generated" id="92" name="Google Shape;92;p16"/>
          <p:cNvPicPr preferRelativeResize="0"/>
          <p:nvPr/>
        </p:nvPicPr>
        <p:blipFill rotWithShape="1">
          <a:blip r:embed="rId4">
            <a:alphaModFix amt="14000"/>
          </a:blip>
          <a:srcRect b="0" l="0" r="0" t="0"/>
          <a:stretch/>
        </p:blipFill>
        <p:spPr>
          <a:xfrm>
            <a:off x="-1187509" y="-889548"/>
            <a:ext cx="3570163" cy="3570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uilding&#10;&#10;Description automatically generated" id="93" name="Google Shape;93;p16"/>
          <p:cNvPicPr preferRelativeResize="0"/>
          <p:nvPr/>
        </p:nvPicPr>
        <p:blipFill rotWithShape="1">
          <a:blip r:embed="rId5">
            <a:alphaModFix amt="37000"/>
          </a:blip>
          <a:srcRect b="0" l="0" r="0" t="0"/>
          <a:stretch/>
        </p:blipFill>
        <p:spPr>
          <a:xfrm>
            <a:off x="6556097" y="3611534"/>
            <a:ext cx="3657142" cy="36571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94" name="Google Shape;9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47603" y="-1"/>
            <a:ext cx="951683" cy="395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8863" y="306281"/>
            <a:ext cx="4585163" cy="458516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291375" y="1937044"/>
            <a:ext cx="3262800" cy="15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>
                <a:latin typeface="Montserrat"/>
                <a:ea typeface="Montserrat"/>
                <a:cs typeface="Montserrat"/>
                <a:sym typeface="Montserrat"/>
              </a:rPr>
              <a:t>Deadline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>
                <a:latin typeface="Montserrat"/>
                <a:ea typeface="Montserrat"/>
                <a:cs typeface="Montserrat"/>
                <a:sym typeface="Montserrat"/>
              </a:rPr>
              <a:t>Minggu XXX 2021 23:59:59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7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Mohon tuliskan kontribusi setiap anggota</a:t>
            </a:r>
            <a:endParaRPr b="1" sz="27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to Organize a Great Stock Photo Shoot On a Tiny Budget - 500px"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139" t="15832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897A1">
              <a:alpha val="9569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444386" y="1846385"/>
            <a:ext cx="2314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927275" y="1887325"/>
            <a:ext cx="5820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d" sz="6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close up of a logo&#10;&#10;Description automatically generated" id="105" name="Google Shape;10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84304" y="3934300"/>
            <a:ext cx="2401193" cy="2401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uilding, drawing&#10;&#10;Description automatically generated" id="106" name="Google Shape;106;p17"/>
          <p:cNvPicPr preferRelativeResize="0"/>
          <p:nvPr/>
        </p:nvPicPr>
        <p:blipFill rotWithShape="1">
          <a:blip r:embed="rId5">
            <a:alphaModFix amt="58999"/>
          </a:blip>
          <a:srcRect b="0" l="0" r="0" t="0"/>
          <a:stretch/>
        </p:blipFill>
        <p:spPr>
          <a:xfrm>
            <a:off x="7456990" y="-570225"/>
            <a:ext cx="2012541" cy="2012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