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96" r:id="rId4"/>
    <p:sldId id="297" r:id="rId5"/>
    <p:sldId id="298" r:id="rId6"/>
    <p:sldId id="286" r:id="rId7"/>
    <p:sldId id="300" r:id="rId8"/>
    <p:sldId id="264" r:id="rId9"/>
    <p:sldId id="287" r:id="rId10"/>
    <p:sldId id="277" r:id="rId11"/>
    <p:sldId id="294" r:id="rId12"/>
    <p:sldId id="290" r:id="rId13"/>
    <p:sldId id="282" r:id="rId14"/>
    <p:sldId id="285" r:id="rId15"/>
    <p:sldId id="292" r:id="rId16"/>
    <p:sldId id="291" r:id="rId17"/>
    <p:sldId id="288" r:id="rId18"/>
    <p:sldId id="267" r:id="rId19"/>
    <p:sldId id="270" r:id="rId20"/>
    <p:sldId id="275" r:id="rId21"/>
    <p:sldId id="280" r:id="rId22"/>
    <p:sldId id="281" r:id="rId23"/>
    <p:sldId id="272" r:id="rId24"/>
    <p:sldId id="27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, Perkenalan, Daftar Isi" id="{604CA1D0-3255-4972-ABD7-CFB4913AAE04}">
          <p14:sldIdLst>
            <p14:sldId id="256"/>
          </p14:sldIdLst>
        </p14:section>
        <p14:section name="Pendahuluan" id="{E7EC82F9-4E63-4321-8DFC-AB748E22EA00}">
          <p14:sldIdLst>
            <p14:sldId id="258"/>
            <p14:sldId id="296"/>
            <p14:sldId id="297"/>
            <p14:sldId id="298"/>
            <p14:sldId id="286"/>
            <p14:sldId id="300"/>
          </p14:sldIdLst>
        </p14:section>
        <p14:section name="Materi &amp; Metode" id="{FAA66594-3D7A-49BF-B6E8-1EA5B5E48FD8}">
          <p14:sldIdLst>
            <p14:sldId id="264"/>
            <p14:sldId id="287"/>
            <p14:sldId id="277"/>
            <p14:sldId id="294"/>
            <p14:sldId id="290"/>
            <p14:sldId id="282"/>
            <p14:sldId id="285"/>
            <p14:sldId id="292"/>
            <p14:sldId id="291"/>
            <p14:sldId id="288"/>
            <p14:sldId id="267"/>
          </p14:sldIdLst>
        </p14:section>
        <p14:section name="Hasil &amp; Pembahasan" id="{9317BFE8-A995-4B23-A2ED-A8963348FBD2}">
          <p14:sldIdLst>
            <p14:sldId id="270"/>
            <p14:sldId id="275"/>
            <p14:sldId id="280"/>
            <p14:sldId id="281"/>
            <p14:sldId id="272"/>
            <p14:sldId id="273"/>
          </p14:sldIdLst>
        </p14:section>
        <p14:section name="Kesimpulan" id="{4594B1E4-6D6F-42FD-B028-5C4AD913B9A3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0468" autoAdjust="0"/>
  </p:normalViewPr>
  <p:slideViewPr>
    <p:cSldViewPr snapToGrid="0">
      <p:cViewPr varScale="1">
        <p:scale>
          <a:sx n="92" d="100"/>
          <a:sy n="92" d="100"/>
        </p:scale>
        <p:origin x="126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CAAC1-5290-4375-8F5A-631D6DB4CED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18688A7F-57C5-4335-B07E-298AAF12DE3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</a:t>
          </a:r>
          <a:r>
            <a:rPr lang="id-ID" dirty="0" err="1">
              <a:solidFill>
                <a:schemeClr val="tx1"/>
              </a:solidFill>
            </a:rPr>
            <a:t>iabetes</a:t>
          </a:r>
          <a:r>
            <a:rPr lang="id-ID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M</a:t>
          </a:r>
          <a:r>
            <a:rPr lang="id-ID" dirty="0" err="1">
              <a:solidFill>
                <a:schemeClr val="tx1"/>
              </a:solidFill>
            </a:rPr>
            <a:t>elitus</a:t>
          </a:r>
          <a:endParaRPr lang="en-ID" dirty="0">
            <a:solidFill>
              <a:schemeClr val="tx1"/>
            </a:solidFill>
          </a:endParaRPr>
        </a:p>
      </dgm:t>
    </dgm:pt>
    <dgm:pt modelId="{065FE2A9-2451-4254-9DEE-F93DAB01371D}" type="parTrans" cxnId="{AC038451-E787-4CC9-BC40-B71FE19C2825}">
      <dgm:prSet/>
      <dgm:spPr/>
      <dgm:t>
        <a:bodyPr/>
        <a:lstStyle/>
        <a:p>
          <a:endParaRPr lang="en-ID"/>
        </a:p>
      </dgm:t>
    </dgm:pt>
    <dgm:pt modelId="{1D781DAC-151F-43F3-AFEA-7A50859C83CF}" type="sibTrans" cxnId="{AC038451-E787-4CC9-BC40-B71FE19C2825}">
      <dgm:prSet/>
      <dgm:spPr/>
      <dgm:t>
        <a:bodyPr/>
        <a:lstStyle/>
        <a:p>
          <a:endParaRPr lang="en-ID"/>
        </a:p>
      </dgm:t>
    </dgm:pt>
    <dgm:pt modelId="{F91E80C3-614F-4AD8-B241-D18CCBF1B34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</a:t>
          </a:r>
          <a:r>
            <a:rPr lang="id-ID" dirty="0" err="1">
              <a:solidFill>
                <a:schemeClr val="tx1"/>
              </a:solidFill>
            </a:rPr>
            <a:t>erbatasnya</a:t>
          </a:r>
          <a:r>
            <a:rPr lang="id-ID" dirty="0">
              <a:solidFill>
                <a:schemeClr val="tx1"/>
              </a:solidFill>
            </a:rPr>
            <a:t> jumlah inhibitor untuk diabetes tipe II</a:t>
          </a:r>
          <a:endParaRPr lang="en-ID" dirty="0">
            <a:solidFill>
              <a:schemeClr val="tx1"/>
            </a:solidFill>
          </a:endParaRPr>
        </a:p>
      </dgm:t>
    </dgm:pt>
    <dgm:pt modelId="{FD1F2DF1-A19F-4DFF-9502-A506879C66A2}" type="parTrans" cxnId="{480107CA-A074-4A46-9C96-EFFF71AFFC40}">
      <dgm:prSet/>
      <dgm:spPr/>
      <dgm:t>
        <a:bodyPr/>
        <a:lstStyle/>
        <a:p>
          <a:endParaRPr lang="en-ID"/>
        </a:p>
      </dgm:t>
    </dgm:pt>
    <dgm:pt modelId="{3A7B80E4-860B-419F-AB38-A8E8C4F7E1E8}" type="sibTrans" cxnId="{480107CA-A074-4A46-9C96-EFFF71AFFC40}">
      <dgm:prSet/>
      <dgm:spPr/>
      <dgm:t>
        <a:bodyPr/>
        <a:lstStyle/>
        <a:p>
          <a:endParaRPr lang="en-ID"/>
        </a:p>
      </dgm:t>
    </dgm:pt>
    <dgm:pt modelId="{7C65E766-3166-4162-8AD2-0901ECDB31F0}">
      <dgm:prSet phldrT="[Text]"/>
      <dgm:spPr/>
      <dgm:t>
        <a:bodyPr/>
        <a:lstStyle/>
        <a:p>
          <a:r>
            <a:rPr lang="id-ID" dirty="0" err="1">
              <a:solidFill>
                <a:schemeClr val="tx1"/>
              </a:solidFill>
            </a:rPr>
            <a:t>Dipeptidyl</a:t>
          </a:r>
          <a:r>
            <a:rPr lang="id-ID" dirty="0">
              <a:solidFill>
                <a:schemeClr val="tx1"/>
              </a:solidFill>
            </a:rPr>
            <a:t> peptidase-IV (DPP IV)</a:t>
          </a:r>
          <a:endParaRPr lang="en-ID" dirty="0">
            <a:solidFill>
              <a:schemeClr val="tx1"/>
            </a:solidFill>
          </a:endParaRPr>
        </a:p>
      </dgm:t>
    </dgm:pt>
    <dgm:pt modelId="{67478F25-390F-48B3-9866-49F58598EE28}" type="parTrans" cxnId="{8704F261-8FB2-4818-965A-8D4C11216BEB}">
      <dgm:prSet/>
      <dgm:spPr/>
      <dgm:t>
        <a:bodyPr/>
        <a:lstStyle/>
        <a:p>
          <a:endParaRPr lang="en-ID"/>
        </a:p>
      </dgm:t>
    </dgm:pt>
    <dgm:pt modelId="{23F671EC-BFA7-4465-9AAE-0BB46A56BBEF}" type="sibTrans" cxnId="{8704F261-8FB2-4818-965A-8D4C11216BEB}">
      <dgm:prSet/>
      <dgm:spPr/>
      <dgm:t>
        <a:bodyPr/>
        <a:lstStyle/>
        <a:p>
          <a:endParaRPr lang="en-ID"/>
        </a:p>
      </dgm:t>
    </dgm:pt>
    <dgm:pt modelId="{7EA44574-DB8E-49A6-B60C-184CA042ACE9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</a:t>
          </a:r>
          <a:r>
            <a:rPr lang="id-ID" dirty="0" err="1">
              <a:solidFill>
                <a:schemeClr val="tx1"/>
              </a:solidFill>
            </a:rPr>
            <a:t>etode</a:t>
          </a:r>
          <a:r>
            <a:rPr lang="id-ID" dirty="0">
              <a:solidFill>
                <a:schemeClr val="tx1"/>
              </a:solidFill>
            </a:rPr>
            <a:t> QSAR </a:t>
          </a:r>
          <a:r>
            <a:rPr lang="en-US" dirty="0" err="1">
              <a:solidFill>
                <a:schemeClr val="tx1"/>
              </a:solidFill>
            </a:rPr>
            <a:t>sebagai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id-ID" dirty="0">
              <a:solidFill>
                <a:schemeClr val="tx1"/>
              </a:solidFill>
            </a:rPr>
            <a:t>alternatif</a:t>
          </a:r>
          <a:endParaRPr lang="en-ID" dirty="0">
            <a:solidFill>
              <a:schemeClr val="tx1"/>
            </a:solidFill>
          </a:endParaRPr>
        </a:p>
      </dgm:t>
    </dgm:pt>
    <dgm:pt modelId="{73451C78-E624-43EA-8334-49C7FD4CA3D0}" type="parTrans" cxnId="{90C9219A-30E4-4B68-B630-AB045B5E77B2}">
      <dgm:prSet/>
      <dgm:spPr/>
      <dgm:t>
        <a:bodyPr/>
        <a:lstStyle/>
        <a:p>
          <a:endParaRPr lang="en-ID"/>
        </a:p>
      </dgm:t>
    </dgm:pt>
    <dgm:pt modelId="{55F28246-C46C-47E4-900F-BE5D94D46A00}" type="sibTrans" cxnId="{90C9219A-30E4-4B68-B630-AB045B5E77B2}">
      <dgm:prSet/>
      <dgm:spPr/>
      <dgm:t>
        <a:bodyPr/>
        <a:lstStyle/>
        <a:p>
          <a:endParaRPr lang="en-ID"/>
        </a:p>
      </dgm:t>
    </dgm:pt>
    <dgm:pt modelId="{412B37EF-5CC4-40D1-8DCA-107D635C9373}" type="pres">
      <dgm:prSet presAssocID="{076CAAC1-5290-4375-8F5A-631D6DB4CEDA}" presName="Name0" presStyleCnt="0">
        <dgm:presLayoutVars>
          <dgm:chMax val="7"/>
          <dgm:chPref val="7"/>
          <dgm:dir/>
        </dgm:presLayoutVars>
      </dgm:prSet>
      <dgm:spPr/>
    </dgm:pt>
    <dgm:pt modelId="{9F5935F1-69BF-4009-9BB5-0F032796801C}" type="pres">
      <dgm:prSet presAssocID="{076CAAC1-5290-4375-8F5A-631D6DB4CEDA}" presName="Name1" presStyleCnt="0"/>
      <dgm:spPr/>
    </dgm:pt>
    <dgm:pt modelId="{6D64CECE-E8C2-41AC-8F89-E94350CB8BE9}" type="pres">
      <dgm:prSet presAssocID="{076CAAC1-5290-4375-8F5A-631D6DB4CEDA}" presName="cycle" presStyleCnt="0"/>
      <dgm:spPr/>
    </dgm:pt>
    <dgm:pt modelId="{8360F6A0-5FCB-456F-A07A-E75ADADC3368}" type="pres">
      <dgm:prSet presAssocID="{076CAAC1-5290-4375-8F5A-631D6DB4CEDA}" presName="srcNode" presStyleLbl="node1" presStyleIdx="0" presStyleCnt="4"/>
      <dgm:spPr/>
    </dgm:pt>
    <dgm:pt modelId="{28112282-162D-4AF9-B4EC-1ABD6A8A8BD1}" type="pres">
      <dgm:prSet presAssocID="{076CAAC1-5290-4375-8F5A-631D6DB4CEDA}" presName="conn" presStyleLbl="parChTrans1D2" presStyleIdx="0" presStyleCnt="1"/>
      <dgm:spPr/>
    </dgm:pt>
    <dgm:pt modelId="{FFA23AA3-9BED-496E-AFDD-495218A793AC}" type="pres">
      <dgm:prSet presAssocID="{076CAAC1-5290-4375-8F5A-631D6DB4CEDA}" presName="extraNode" presStyleLbl="node1" presStyleIdx="0" presStyleCnt="4"/>
      <dgm:spPr/>
    </dgm:pt>
    <dgm:pt modelId="{6545219D-E18A-4E59-A86F-F6DB32DD6435}" type="pres">
      <dgm:prSet presAssocID="{076CAAC1-5290-4375-8F5A-631D6DB4CEDA}" presName="dstNode" presStyleLbl="node1" presStyleIdx="0" presStyleCnt="4"/>
      <dgm:spPr/>
    </dgm:pt>
    <dgm:pt modelId="{774659F4-3D59-4F3B-A23C-6D1CD4E556DC}" type="pres">
      <dgm:prSet presAssocID="{18688A7F-57C5-4335-B07E-298AAF12DE34}" presName="text_1" presStyleLbl="node1" presStyleIdx="0" presStyleCnt="4">
        <dgm:presLayoutVars>
          <dgm:bulletEnabled val="1"/>
        </dgm:presLayoutVars>
      </dgm:prSet>
      <dgm:spPr/>
    </dgm:pt>
    <dgm:pt modelId="{A9ACB66B-890F-4AC3-8FDA-B13CDD1FF2AE}" type="pres">
      <dgm:prSet presAssocID="{18688A7F-57C5-4335-B07E-298AAF12DE34}" presName="accent_1" presStyleCnt="0"/>
      <dgm:spPr/>
    </dgm:pt>
    <dgm:pt modelId="{F18EDCE7-A7C8-4F1F-9209-B82BD02379CE}" type="pres">
      <dgm:prSet presAssocID="{18688A7F-57C5-4335-B07E-298AAF12DE34}" presName="accentRepeatNode" presStyleLbl="solidFgAcc1" presStyleIdx="0" presStyleCnt="4"/>
      <dgm:spPr/>
    </dgm:pt>
    <dgm:pt modelId="{A3B2292D-2A42-4E9B-AA91-C0C15C1CFC67}" type="pres">
      <dgm:prSet presAssocID="{F91E80C3-614F-4AD8-B241-D18CCBF1B34F}" presName="text_2" presStyleLbl="node1" presStyleIdx="1" presStyleCnt="4">
        <dgm:presLayoutVars>
          <dgm:bulletEnabled val="1"/>
        </dgm:presLayoutVars>
      </dgm:prSet>
      <dgm:spPr/>
    </dgm:pt>
    <dgm:pt modelId="{150D520C-329C-4474-A403-CE2D27F2719C}" type="pres">
      <dgm:prSet presAssocID="{F91E80C3-614F-4AD8-B241-D18CCBF1B34F}" presName="accent_2" presStyleCnt="0"/>
      <dgm:spPr/>
    </dgm:pt>
    <dgm:pt modelId="{3A62C900-1CEC-4C9B-9937-8D753FFAF7F8}" type="pres">
      <dgm:prSet presAssocID="{F91E80C3-614F-4AD8-B241-D18CCBF1B34F}" presName="accentRepeatNode" presStyleLbl="solidFgAcc1" presStyleIdx="1" presStyleCnt="4"/>
      <dgm:spPr/>
    </dgm:pt>
    <dgm:pt modelId="{15A61EAE-F9AB-4ECF-805F-6EF45BFC314C}" type="pres">
      <dgm:prSet presAssocID="{7C65E766-3166-4162-8AD2-0901ECDB31F0}" presName="text_3" presStyleLbl="node1" presStyleIdx="2" presStyleCnt="4">
        <dgm:presLayoutVars>
          <dgm:bulletEnabled val="1"/>
        </dgm:presLayoutVars>
      </dgm:prSet>
      <dgm:spPr/>
    </dgm:pt>
    <dgm:pt modelId="{A0A3EBA9-7B6A-40AA-B388-0F34B1CEB8FC}" type="pres">
      <dgm:prSet presAssocID="{7C65E766-3166-4162-8AD2-0901ECDB31F0}" presName="accent_3" presStyleCnt="0"/>
      <dgm:spPr/>
    </dgm:pt>
    <dgm:pt modelId="{092B22B3-2A48-48F3-9B01-E1C7BF7F4917}" type="pres">
      <dgm:prSet presAssocID="{7C65E766-3166-4162-8AD2-0901ECDB31F0}" presName="accentRepeatNode" presStyleLbl="solidFgAcc1" presStyleIdx="2" presStyleCnt="4"/>
      <dgm:spPr/>
    </dgm:pt>
    <dgm:pt modelId="{1F938835-6F95-473F-8B94-5863359FF8A2}" type="pres">
      <dgm:prSet presAssocID="{7EA44574-DB8E-49A6-B60C-184CA042ACE9}" presName="text_4" presStyleLbl="node1" presStyleIdx="3" presStyleCnt="4">
        <dgm:presLayoutVars>
          <dgm:bulletEnabled val="1"/>
        </dgm:presLayoutVars>
      </dgm:prSet>
      <dgm:spPr/>
    </dgm:pt>
    <dgm:pt modelId="{0668932B-8382-42EE-9D0C-87032F941DD3}" type="pres">
      <dgm:prSet presAssocID="{7EA44574-DB8E-49A6-B60C-184CA042ACE9}" presName="accent_4" presStyleCnt="0"/>
      <dgm:spPr/>
    </dgm:pt>
    <dgm:pt modelId="{4B0B20F2-EB87-4A57-9433-F8941D8157E3}" type="pres">
      <dgm:prSet presAssocID="{7EA44574-DB8E-49A6-B60C-184CA042ACE9}" presName="accentRepeatNode" presStyleLbl="solidFgAcc1" presStyleIdx="3" presStyleCnt="4"/>
      <dgm:spPr/>
    </dgm:pt>
  </dgm:ptLst>
  <dgm:cxnLst>
    <dgm:cxn modelId="{7C6E8B0B-1419-4300-A5C1-1B21380A1E97}" type="presOf" srcId="{076CAAC1-5290-4375-8F5A-631D6DB4CEDA}" destId="{412B37EF-5CC4-40D1-8DCA-107D635C9373}" srcOrd="0" destOrd="0" presId="urn:microsoft.com/office/officeart/2008/layout/VerticalCurvedList"/>
    <dgm:cxn modelId="{4A74F10D-0370-4EEF-91F1-5E742DC03ECA}" type="presOf" srcId="{7EA44574-DB8E-49A6-B60C-184CA042ACE9}" destId="{1F938835-6F95-473F-8B94-5863359FF8A2}" srcOrd="0" destOrd="0" presId="urn:microsoft.com/office/officeart/2008/layout/VerticalCurvedList"/>
    <dgm:cxn modelId="{0417BD31-A086-45C4-8DA6-C2257309283E}" type="presOf" srcId="{18688A7F-57C5-4335-B07E-298AAF12DE34}" destId="{774659F4-3D59-4F3B-A23C-6D1CD4E556DC}" srcOrd="0" destOrd="0" presId="urn:microsoft.com/office/officeart/2008/layout/VerticalCurvedList"/>
    <dgm:cxn modelId="{8704F261-8FB2-4818-965A-8D4C11216BEB}" srcId="{076CAAC1-5290-4375-8F5A-631D6DB4CEDA}" destId="{7C65E766-3166-4162-8AD2-0901ECDB31F0}" srcOrd="2" destOrd="0" parTransId="{67478F25-390F-48B3-9866-49F58598EE28}" sibTransId="{23F671EC-BFA7-4465-9AAE-0BB46A56BBEF}"/>
    <dgm:cxn modelId="{F69B1D51-9DA7-4CDC-BF0F-CF349C9BAD9C}" type="presOf" srcId="{7C65E766-3166-4162-8AD2-0901ECDB31F0}" destId="{15A61EAE-F9AB-4ECF-805F-6EF45BFC314C}" srcOrd="0" destOrd="0" presId="urn:microsoft.com/office/officeart/2008/layout/VerticalCurvedList"/>
    <dgm:cxn modelId="{AC038451-E787-4CC9-BC40-B71FE19C2825}" srcId="{076CAAC1-5290-4375-8F5A-631D6DB4CEDA}" destId="{18688A7F-57C5-4335-B07E-298AAF12DE34}" srcOrd="0" destOrd="0" parTransId="{065FE2A9-2451-4254-9DEE-F93DAB01371D}" sibTransId="{1D781DAC-151F-43F3-AFEA-7A50859C83CF}"/>
    <dgm:cxn modelId="{098CA791-0330-422E-9909-FD7E8712F9B5}" type="presOf" srcId="{1D781DAC-151F-43F3-AFEA-7A50859C83CF}" destId="{28112282-162D-4AF9-B4EC-1ABD6A8A8BD1}" srcOrd="0" destOrd="0" presId="urn:microsoft.com/office/officeart/2008/layout/VerticalCurvedList"/>
    <dgm:cxn modelId="{90C9219A-30E4-4B68-B630-AB045B5E77B2}" srcId="{076CAAC1-5290-4375-8F5A-631D6DB4CEDA}" destId="{7EA44574-DB8E-49A6-B60C-184CA042ACE9}" srcOrd="3" destOrd="0" parTransId="{73451C78-E624-43EA-8334-49C7FD4CA3D0}" sibTransId="{55F28246-C46C-47E4-900F-BE5D94D46A00}"/>
    <dgm:cxn modelId="{480107CA-A074-4A46-9C96-EFFF71AFFC40}" srcId="{076CAAC1-5290-4375-8F5A-631D6DB4CEDA}" destId="{F91E80C3-614F-4AD8-B241-D18CCBF1B34F}" srcOrd="1" destOrd="0" parTransId="{FD1F2DF1-A19F-4DFF-9502-A506879C66A2}" sibTransId="{3A7B80E4-860B-419F-AB38-A8E8C4F7E1E8}"/>
    <dgm:cxn modelId="{0A9533DE-0698-4D19-A88F-A7F745AF49B5}" type="presOf" srcId="{F91E80C3-614F-4AD8-B241-D18CCBF1B34F}" destId="{A3B2292D-2A42-4E9B-AA91-C0C15C1CFC67}" srcOrd="0" destOrd="0" presId="urn:microsoft.com/office/officeart/2008/layout/VerticalCurvedList"/>
    <dgm:cxn modelId="{3BA4C762-A287-4C75-85BD-3BF188947E41}" type="presParOf" srcId="{412B37EF-5CC4-40D1-8DCA-107D635C9373}" destId="{9F5935F1-69BF-4009-9BB5-0F032796801C}" srcOrd="0" destOrd="0" presId="urn:microsoft.com/office/officeart/2008/layout/VerticalCurvedList"/>
    <dgm:cxn modelId="{E9007432-E1BB-4515-88E3-0ECB8E712899}" type="presParOf" srcId="{9F5935F1-69BF-4009-9BB5-0F032796801C}" destId="{6D64CECE-E8C2-41AC-8F89-E94350CB8BE9}" srcOrd="0" destOrd="0" presId="urn:microsoft.com/office/officeart/2008/layout/VerticalCurvedList"/>
    <dgm:cxn modelId="{319BE668-76C2-4CC7-8C4A-6D59AFA265AD}" type="presParOf" srcId="{6D64CECE-E8C2-41AC-8F89-E94350CB8BE9}" destId="{8360F6A0-5FCB-456F-A07A-E75ADADC3368}" srcOrd="0" destOrd="0" presId="urn:microsoft.com/office/officeart/2008/layout/VerticalCurvedList"/>
    <dgm:cxn modelId="{8C5DFBA7-4038-42CA-9265-9B34870D9792}" type="presParOf" srcId="{6D64CECE-E8C2-41AC-8F89-E94350CB8BE9}" destId="{28112282-162D-4AF9-B4EC-1ABD6A8A8BD1}" srcOrd="1" destOrd="0" presId="urn:microsoft.com/office/officeart/2008/layout/VerticalCurvedList"/>
    <dgm:cxn modelId="{56E62A73-2401-4673-A0C6-4D3592E92A61}" type="presParOf" srcId="{6D64CECE-E8C2-41AC-8F89-E94350CB8BE9}" destId="{FFA23AA3-9BED-496E-AFDD-495218A793AC}" srcOrd="2" destOrd="0" presId="urn:microsoft.com/office/officeart/2008/layout/VerticalCurvedList"/>
    <dgm:cxn modelId="{DAC6AF08-09C1-4983-BAA2-C24DF55365BC}" type="presParOf" srcId="{6D64CECE-E8C2-41AC-8F89-E94350CB8BE9}" destId="{6545219D-E18A-4E59-A86F-F6DB32DD6435}" srcOrd="3" destOrd="0" presId="urn:microsoft.com/office/officeart/2008/layout/VerticalCurvedList"/>
    <dgm:cxn modelId="{D3644283-ED69-4D7D-AA7A-53244B3EDA19}" type="presParOf" srcId="{9F5935F1-69BF-4009-9BB5-0F032796801C}" destId="{774659F4-3D59-4F3B-A23C-6D1CD4E556DC}" srcOrd="1" destOrd="0" presId="urn:microsoft.com/office/officeart/2008/layout/VerticalCurvedList"/>
    <dgm:cxn modelId="{0D97E9F1-5A99-4021-ADBB-35C5FAA06C64}" type="presParOf" srcId="{9F5935F1-69BF-4009-9BB5-0F032796801C}" destId="{A9ACB66B-890F-4AC3-8FDA-B13CDD1FF2AE}" srcOrd="2" destOrd="0" presId="urn:microsoft.com/office/officeart/2008/layout/VerticalCurvedList"/>
    <dgm:cxn modelId="{A1979785-21DA-4E96-ABDB-AFE2C532044D}" type="presParOf" srcId="{A9ACB66B-890F-4AC3-8FDA-B13CDD1FF2AE}" destId="{F18EDCE7-A7C8-4F1F-9209-B82BD02379CE}" srcOrd="0" destOrd="0" presId="urn:microsoft.com/office/officeart/2008/layout/VerticalCurvedList"/>
    <dgm:cxn modelId="{77A2D02A-4CC0-4797-944F-B406E407AF06}" type="presParOf" srcId="{9F5935F1-69BF-4009-9BB5-0F032796801C}" destId="{A3B2292D-2A42-4E9B-AA91-C0C15C1CFC67}" srcOrd="3" destOrd="0" presId="urn:microsoft.com/office/officeart/2008/layout/VerticalCurvedList"/>
    <dgm:cxn modelId="{480A3C25-8D3F-44DC-AE3C-9FF30E501F7E}" type="presParOf" srcId="{9F5935F1-69BF-4009-9BB5-0F032796801C}" destId="{150D520C-329C-4474-A403-CE2D27F2719C}" srcOrd="4" destOrd="0" presId="urn:microsoft.com/office/officeart/2008/layout/VerticalCurvedList"/>
    <dgm:cxn modelId="{45EDF427-4FAA-4679-8573-D12ED6F4CA16}" type="presParOf" srcId="{150D520C-329C-4474-A403-CE2D27F2719C}" destId="{3A62C900-1CEC-4C9B-9937-8D753FFAF7F8}" srcOrd="0" destOrd="0" presId="urn:microsoft.com/office/officeart/2008/layout/VerticalCurvedList"/>
    <dgm:cxn modelId="{87051A8C-C659-4DE1-BBC5-E73BA1B83AB4}" type="presParOf" srcId="{9F5935F1-69BF-4009-9BB5-0F032796801C}" destId="{15A61EAE-F9AB-4ECF-805F-6EF45BFC314C}" srcOrd="5" destOrd="0" presId="urn:microsoft.com/office/officeart/2008/layout/VerticalCurvedList"/>
    <dgm:cxn modelId="{B2838CFA-8840-4B3A-B8F0-5B1D2B5864BA}" type="presParOf" srcId="{9F5935F1-69BF-4009-9BB5-0F032796801C}" destId="{A0A3EBA9-7B6A-40AA-B388-0F34B1CEB8FC}" srcOrd="6" destOrd="0" presId="urn:microsoft.com/office/officeart/2008/layout/VerticalCurvedList"/>
    <dgm:cxn modelId="{06F1EF8D-5DDC-42BB-AF82-8174268CD9CA}" type="presParOf" srcId="{A0A3EBA9-7B6A-40AA-B388-0F34B1CEB8FC}" destId="{092B22B3-2A48-48F3-9B01-E1C7BF7F4917}" srcOrd="0" destOrd="0" presId="urn:microsoft.com/office/officeart/2008/layout/VerticalCurvedList"/>
    <dgm:cxn modelId="{977707F2-F5A7-49C4-9A07-A82275A8322B}" type="presParOf" srcId="{9F5935F1-69BF-4009-9BB5-0F032796801C}" destId="{1F938835-6F95-473F-8B94-5863359FF8A2}" srcOrd="7" destOrd="0" presId="urn:microsoft.com/office/officeart/2008/layout/VerticalCurvedList"/>
    <dgm:cxn modelId="{BBB8BBC3-2A24-42EB-AFC3-197F83767D8A}" type="presParOf" srcId="{9F5935F1-69BF-4009-9BB5-0F032796801C}" destId="{0668932B-8382-42EE-9D0C-87032F941DD3}" srcOrd="8" destOrd="0" presId="urn:microsoft.com/office/officeart/2008/layout/VerticalCurvedList"/>
    <dgm:cxn modelId="{0F86FD22-730D-4328-BDFE-EE056485ECDE}" type="presParOf" srcId="{0668932B-8382-42EE-9D0C-87032F941DD3}" destId="{4B0B20F2-EB87-4A57-9433-F8941D8157E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098FBE-805F-435E-B686-F2F7A9B5704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597CC0FD-B401-4C80-B6F2-723926C3D797}">
      <dgm:prSet phldrT="[Text]"/>
      <dgm:spPr/>
      <dgm:t>
        <a:bodyPr/>
        <a:lstStyle/>
        <a:p>
          <a:r>
            <a:rPr lang="en-US" dirty="0"/>
            <a:t>Linear</a:t>
          </a:r>
          <a:endParaRPr lang="en-ID" dirty="0"/>
        </a:p>
      </dgm:t>
    </dgm:pt>
    <dgm:pt modelId="{0E30F250-4837-4B46-AC6B-4A7C6FC83B1B}" type="parTrans" cxnId="{8D8D290F-4E4A-43A1-81AF-F30ACBF6C195}">
      <dgm:prSet/>
      <dgm:spPr/>
      <dgm:t>
        <a:bodyPr/>
        <a:lstStyle/>
        <a:p>
          <a:endParaRPr lang="en-ID"/>
        </a:p>
      </dgm:t>
    </dgm:pt>
    <dgm:pt modelId="{73D2B860-7135-4CBF-8D5F-B037437BC867}" type="sibTrans" cxnId="{8D8D290F-4E4A-43A1-81AF-F30ACBF6C195}">
      <dgm:prSet/>
      <dgm:spPr/>
      <dgm:t>
        <a:bodyPr/>
        <a:lstStyle/>
        <a:p>
          <a:endParaRPr lang="en-ID"/>
        </a:p>
      </dgm:t>
    </dgm:pt>
    <dgm:pt modelId="{9D61EB58-3F32-43C7-828D-3C692875D9BB}">
      <dgm:prSet phldrT="[Text]"/>
      <dgm:spPr/>
      <dgm:t>
        <a:bodyPr/>
        <a:lstStyle/>
        <a:p>
          <a:r>
            <a:rPr lang="en-US" dirty="0"/>
            <a:t>Polynomial</a:t>
          </a:r>
          <a:endParaRPr lang="en-ID" dirty="0"/>
        </a:p>
      </dgm:t>
    </dgm:pt>
    <dgm:pt modelId="{2F0CC134-389B-403B-9CD8-8C0D75E78DDB}" type="parTrans" cxnId="{BC69E21F-B819-4B0B-B023-1F32B9B221F8}">
      <dgm:prSet/>
      <dgm:spPr/>
      <dgm:t>
        <a:bodyPr/>
        <a:lstStyle/>
        <a:p>
          <a:endParaRPr lang="en-ID"/>
        </a:p>
      </dgm:t>
    </dgm:pt>
    <dgm:pt modelId="{9B7EFDE5-FD74-456C-953F-7C9B92C83FDB}" type="sibTrans" cxnId="{BC69E21F-B819-4B0B-B023-1F32B9B221F8}">
      <dgm:prSet/>
      <dgm:spPr/>
      <dgm:t>
        <a:bodyPr/>
        <a:lstStyle/>
        <a:p>
          <a:endParaRPr lang="en-ID"/>
        </a:p>
      </dgm:t>
    </dgm:pt>
    <dgm:pt modelId="{AA02CD38-97FD-4F01-9B32-077BEDF4529B}">
      <dgm:prSet phldrT="[Text]"/>
      <dgm:spPr/>
      <dgm:t>
        <a:bodyPr/>
        <a:lstStyle/>
        <a:p>
          <a:r>
            <a:rPr lang="en-US" dirty="0"/>
            <a:t>RBF</a:t>
          </a:r>
          <a:endParaRPr lang="en-ID" dirty="0"/>
        </a:p>
      </dgm:t>
    </dgm:pt>
    <dgm:pt modelId="{34D07A76-8E2A-4E70-9012-D6E0645B21F9}" type="parTrans" cxnId="{38460D5B-EFAA-4A20-AF77-DCBB85F3B1AD}">
      <dgm:prSet/>
      <dgm:spPr/>
      <dgm:t>
        <a:bodyPr/>
        <a:lstStyle/>
        <a:p>
          <a:endParaRPr lang="en-ID"/>
        </a:p>
      </dgm:t>
    </dgm:pt>
    <dgm:pt modelId="{BF3EB45B-8776-45E2-86A4-76422EC2FD70}" type="sibTrans" cxnId="{38460D5B-EFAA-4A20-AF77-DCBB85F3B1AD}">
      <dgm:prSet/>
      <dgm:spPr/>
      <dgm:t>
        <a:bodyPr/>
        <a:lstStyle/>
        <a:p>
          <a:endParaRPr lang="en-ID"/>
        </a:p>
      </dgm:t>
    </dgm:pt>
    <dgm:pt modelId="{F9E4461E-BFA9-4D2D-9886-E7B87E74A388}" type="pres">
      <dgm:prSet presAssocID="{05098FBE-805F-435E-B686-F2F7A9B57044}" presName="linear" presStyleCnt="0">
        <dgm:presLayoutVars>
          <dgm:dir/>
          <dgm:animLvl val="lvl"/>
          <dgm:resizeHandles val="exact"/>
        </dgm:presLayoutVars>
      </dgm:prSet>
      <dgm:spPr/>
    </dgm:pt>
    <dgm:pt modelId="{9540242D-5DAA-414E-957C-ED12EED1A4A6}" type="pres">
      <dgm:prSet presAssocID="{597CC0FD-B401-4C80-B6F2-723926C3D797}" presName="parentLin" presStyleCnt="0"/>
      <dgm:spPr/>
    </dgm:pt>
    <dgm:pt modelId="{3532C869-FFD7-4EA1-8E34-51758AFA202C}" type="pres">
      <dgm:prSet presAssocID="{597CC0FD-B401-4C80-B6F2-723926C3D797}" presName="parentLeftMargin" presStyleLbl="node1" presStyleIdx="0" presStyleCnt="3"/>
      <dgm:spPr/>
    </dgm:pt>
    <dgm:pt modelId="{15C9D7FF-8FE9-4F4F-B2F8-CA9DC37C571D}" type="pres">
      <dgm:prSet presAssocID="{597CC0FD-B401-4C80-B6F2-723926C3D7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501CF6-0DD4-4900-8283-55E5EDF6F025}" type="pres">
      <dgm:prSet presAssocID="{597CC0FD-B401-4C80-B6F2-723926C3D797}" presName="negativeSpace" presStyleCnt="0"/>
      <dgm:spPr/>
    </dgm:pt>
    <dgm:pt modelId="{8A7642D5-B6A2-4395-8CE1-DD4DFDC8154A}" type="pres">
      <dgm:prSet presAssocID="{597CC0FD-B401-4C80-B6F2-723926C3D797}" presName="childText" presStyleLbl="conFgAcc1" presStyleIdx="0" presStyleCnt="3">
        <dgm:presLayoutVars>
          <dgm:bulletEnabled val="1"/>
        </dgm:presLayoutVars>
      </dgm:prSet>
      <dgm:spPr/>
    </dgm:pt>
    <dgm:pt modelId="{77550A19-B3EA-4C33-8132-DD1B62CC245F}" type="pres">
      <dgm:prSet presAssocID="{73D2B860-7135-4CBF-8D5F-B037437BC867}" presName="spaceBetweenRectangles" presStyleCnt="0"/>
      <dgm:spPr/>
    </dgm:pt>
    <dgm:pt modelId="{1371F5BE-02F5-46AA-814F-101D8F746C7C}" type="pres">
      <dgm:prSet presAssocID="{9D61EB58-3F32-43C7-828D-3C692875D9BB}" presName="parentLin" presStyleCnt="0"/>
      <dgm:spPr/>
    </dgm:pt>
    <dgm:pt modelId="{D3473242-6779-47C8-AE97-D771E5DD0EC9}" type="pres">
      <dgm:prSet presAssocID="{9D61EB58-3F32-43C7-828D-3C692875D9BB}" presName="parentLeftMargin" presStyleLbl="node1" presStyleIdx="0" presStyleCnt="3"/>
      <dgm:spPr/>
    </dgm:pt>
    <dgm:pt modelId="{D9DB3525-5FDF-4293-9B5B-60494A64B1F5}" type="pres">
      <dgm:prSet presAssocID="{9D61EB58-3F32-43C7-828D-3C692875D9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823550-0FBD-4B34-97E2-097986F62413}" type="pres">
      <dgm:prSet presAssocID="{9D61EB58-3F32-43C7-828D-3C692875D9BB}" presName="negativeSpace" presStyleCnt="0"/>
      <dgm:spPr/>
    </dgm:pt>
    <dgm:pt modelId="{3D37EAD4-D0EB-460E-9B22-2272CD33B676}" type="pres">
      <dgm:prSet presAssocID="{9D61EB58-3F32-43C7-828D-3C692875D9BB}" presName="childText" presStyleLbl="conFgAcc1" presStyleIdx="1" presStyleCnt="3">
        <dgm:presLayoutVars>
          <dgm:bulletEnabled val="1"/>
        </dgm:presLayoutVars>
      </dgm:prSet>
      <dgm:spPr/>
    </dgm:pt>
    <dgm:pt modelId="{50FBCFC1-8279-4CAA-BDDD-24934CFC8DA3}" type="pres">
      <dgm:prSet presAssocID="{9B7EFDE5-FD74-456C-953F-7C9B92C83FDB}" presName="spaceBetweenRectangles" presStyleCnt="0"/>
      <dgm:spPr/>
    </dgm:pt>
    <dgm:pt modelId="{DFD7D618-0495-4FB4-8C84-F0F93FA78AEF}" type="pres">
      <dgm:prSet presAssocID="{AA02CD38-97FD-4F01-9B32-077BEDF4529B}" presName="parentLin" presStyleCnt="0"/>
      <dgm:spPr/>
    </dgm:pt>
    <dgm:pt modelId="{9F5DAC6E-0352-45F2-A0D4-7C3B2F7CC46E}" type="pres">
      <dgm:prSet presAssocID="{AA02CD38-97FD-4F01-9B32-077BEDF4529B}" presName="parentLeftMargin" presStyleLbl="node1" presStyleIdx="1" presStyleCnt="3"/>
      <dgm:spPr/>
    </dgm:pt>
    <dgm:pt modelId="{025D5EB7-EAF5-43DA-88F8-7FAF4F10A48F}" type="pres">
      <dgm:prSet presAssocID="{AA02CD38-97FD-4F01-9B32-077BEDF452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A68D3D-0BE8-4417-A986-71568ADFBC39}" type="pres">
      <dgm:prSet presAssocID="{AA02CD38-97FD-4F01-9B32-077BEDF4529B}" presName="negativeSpace" presStyleCnt="0"/>
      <dgm:spPr/>
    </dgm:pt>
    <dgm:pt modelId="{524CA92C-F825-4233-9495-4A1C80D65233}" type="pres">
      <dgm:prSet presAssocID="{AA02CD38-97FD-4F01-9B32-077BEDF452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D8D290F-4E4A-43A1-81AF-F30ACBF6C195}" srcId="{05098FBE-805F-435E-B686-F2F7A9B57044}" destId="{597CC0FD-B401-4C80-B6F2-723926C3D797}" srcOrd="0" destOrd="0" parTransId="{0E30F250-4837-4B46-AC6B-4A7C6FC83B1B}" sibTransId="{73D2B860-7135-4CBF-8D5F-B037437BC867}"/>
    <dgm:cxn modelId="{BC69E21F-B819-4B0B-B023-1F32B9B221F8}" srcId="{05098FBE-805F-435E-B686-F2F7A9B57044}" destId="{9D61EB58-3F32-43C7-828D-3C692875D9BB}" srcOrd="1" destOrd="0" parTransId="{2F0CC134-389B-403B-9CD8-8C0D75E78DDB}" sibTransId="{9B7EFDE5-FD74-456C-953F-7C9B92C83FDB}"/>
    <dgm:cxn modelId="{38460D5B-EFAA-4A20-AF77-DCBB85F3B1AD}" srcId="{05098FBE-805F-435E-B686-F2F7A9B57044}" destId="{AA02CD38-97FD-4F01-9B32-077BEDF4529B}" srcOrd="2" destOrd="0" parTransId="{34D07A76-8E2A-4E70-9012-D6E0645B21F9}" sibTransId="{BF3EB45B-8776-45E2-86A4-76422EC2FD70}"/>
    <dgm:cxn modelId="{106FD55C-09C1-4005-B6C1-1333CAD89CBA}" type="presOf" srcId="{AA02CD38-97FD-4F01-9B32-077BEDF4529B}" destId="{025D5EB7-EAF5-43DA-88F8-7FAF4F10A48F}" srcOrd="1" destOrd="0" presId="urn:microsoft.com/office/officeart/2005/8/layout/list1"/>
    <dgm:cxn modelId="{820BB984-19C7-4061-8896-4FDC2ADF6475}" type="presOf" srcId="{9D61EB58-3F32-43C7-828D-3C692875D9BB}" destId="{D3473242-6779-47C8-AE97-D771E5DD0EC9}" srcOrd="0" destOrd="0" presId="urn:microsoft.com/office/officeart/2005/8/layout/list1"/>
    <dgm:cxn modelId="{A5028FA2-9962-4C4A-BB93-082DC2A760D9}" type="presOf" srcId="{05098FBE-805F-435E-B686-F2F7A9B57044}" destId="{F9E4461E-BFA9-4D2D-9886-E7B87E74A388}" srcOrd="0" destOrd="0" presId="urn:microsoft.com/office/officeart/2005/8/layout/list1"/>
    <dgm:cxn modelId="{BA9117BC-D6C3-4E79-9F89-925003D1F958}" type="presOf" srcId="{9D61EB58-3F32-43C7-828D-3C692875D9BB}" destId="{D9DB3525-5FDF-4293-9B5B-60494A64B1F5}" srcOrd="1" destOrd="0" presId="urn:microsoft.com/office/officeart/2005/8/layout/list1"/>
    <dgm:cxn modelId="{423A9EBC-8CED-4242-92EE-2E92BE8653C7}" type="presOf" srcId="{AA02CD38-97FD-4F01-9B32-077BEDF4529B}" destId="{9F5DAC6E-0352-45F2-A0D4-7C3B2F7CC46E}" srcOrd="0" destOrd="0" presId="urn:microsoft.com/office/officeart/2005/8/layout/list1"/>
    <dgm:cxn modelId="{76E89DDB-EF5A-4EEF-8710-433B00CB1E0F}" type="presOf" srcId="{597CC0FD-B401-4C80-B6F2-723926C3D797}" destId="{15C9D7FF-8FE9-4F4F-B2F8-CA9DC37C571D}" srcOrd="1" destOrd="0" presId="urn:microsoft.com/office/officeart/2005/8/layout/list1"/>
    <dgm:cxn modelId="{1CF507FF-6E62-427E-8619-C187A5FA008D}" type="presOf" srcId="{597CC0FD-B401-4C80-B6F2-723926C3D797}" destId="{3532C869-FFD7-4EA1-8E34-51758AFA202C}" srcOrd="0" destOrd="0" presId="urn:microsoft.com/office/officeart/2005/8/layout/list1"/>
    <dgm:cxn modelId="{E424A3F6-9F65-476D-981D-9EA1ACC9FD5F}" type="presParOf" srcId="{F9E4461E-BFA9-4D2D-9886-E7B87E74A388}" destId="{9540242D-5DAA-414E-957C-ED12EED1A4A6}" srcOrd="0" destOrd="0" presId="urn:microsoft.com/office/officeart/2005/8/layout/list1"/>
    <dgm:cxn modelId="{1A3B453D-F747-40C5-A4F1-595F1CFE2270}" type="presParOf" srcId="{9540242D-5DAA-414E-957C-ED12EED1A4A6}" destId="{3532C869-FFD7-4EA1-8E34-51758AFA202C}" srcOrd="0" destOrd="0" presId="urn:microsoft.com/office/officeart/2005/8/layout/list1"/>
    <dgm:cxn modelId="{9FE50B48-3B5E-4275-89B6-1BD5A8B0068C}" type="presParOf" srcId="{9540242D-5DAA-414E-957C-ED12EED1A4A6}" destId="{15C9D7FF-8FE9-4F4F-B2F8-CA9DC37C571D}" srcOrd="1" destOrd="0" presId="urn:microsoft.com/office/officeart/2005/8/layout/list1"/>
    <dgm:cxn modelId="{471B2ADE-D355-43BB-A603-D80A9B82393E}" type="presParOf" srcId="{F9E4461E-BFA9-4D2D-9886-E7B87E74A388}" destId="{B2501CF6-0DD4-4900-8283-55E5EDF6F025}" srcOrd="1" destOrd="0" presId="urn:microsoft.com/office/officeart/2005/8/layout/list1"/>
    <dgm:cxn modelId="{561D1266-AEEC-4FD3-B06F-CF769243B61D}" type="presParOf" srcId="{F9E4461E-BFA9-4D2D-9886-E7B87E74A388}" destId="{8A7642D5-B6A2-4395-8CE1-DD4DFDC8154A}" srcOrd="2" destOrd="0" presId="urn:microsoft.com/office/officeart/2005/8/layout/list1"/>
    <dgm:cxn modelId="{19B81CF3-BE67-4567-8E70-0D74959EF84B}" type="presParOf" srcId="{F9E4461E-BFA9-4D2D-9886-E7B87E74A388}" destId="{77550A19-B3EA-4C33-8132-DD1B62CC245F}" srcOrd="3" destOrd="0" presId="urn:microsoft.com/office/officeart/2005/8/layout/list1"/>
    <dgm:cxn modelId="{E9F60CD7-5F01-40FC-A1FE-6874735A8B41}" type="presParOf" srcId="{F9E4461E-BFA9-4D2D-9886-E7B87E74A388}" destId="{1371F5BE-02F5-46AA-814F-101D8F746C7C}" srcOrd="4" destOrd="0" presId="urn:microsoft.com/office/officeart/2005/8/layout/list1"/>
    <dgm:cxn modelId="{AA5923DD-5B95-45D1-A393-021E05D606FC}" type="presParOf" srcId="{1371F5BE-02F5-46AA-814F-101D8F746C7C}" destId="{D3473242-6779-47C8-AE97-D771E5DD0EC9}" srcOrd="0" destOrd="0" presId="urn:microsoft.com/office/officeart/2005/8/layout/list1"/>
    <dgm:cxn modelId="{42F6DC9B-DC12-4EE8-B813-0A06B688A2B3}" type="presParOf" srcId="{1371F5BE-02F5-46AA-814F-101D8F746C7C}" destId="{D9DB3525-5FDF-4293-9B5B-60494A64B1F5}" srcOrd="1" destOrd="0" presId="urn:microsoft.com/office/officeart/2005/8/layout/list1"/>
    <dgm:cxn modelId="{0220DD8F-EB8F-4FA5-B1B2-2B976F2E2942}" type="presParOf" srcId="{F9E4461E-BFA9-4D2D-9886-E7B87E74A388}" destId="{2E823550-0FBD-4B34-97E2-097986F62413}" srcOrd="5" destOrd="0" presId="urn:microsoft.com/office/officeart/2005/8/layout/list1"/>
    <dgm:cxn modelId="{123F7842-0C99-41B7-959C-6D4622A9E59F}" type="presParOf" srcId="{F9E4461E-BFA9-4D2D-9886-E7B87E74A388}" destId="{3D37EAD4-D0EB-460E-9B22-2272CD33B676}" srcOrd="6" destOrd="0" presId="urn:microsoft.com/office/officeart/2005/8/layout/list1"/>
    <dgm:cxn modelId="{7185501F-5AC5-433E-B589-73D48604D599}" type="presParOf" srcId="{F9E4461E-BFA9-4D2D-9886-E7B87E74A388}" destId="{50FBCFC1-8279-4CAA-BDDD-24934CFC8DA3}" srcOrd="7" destOrd="0" presId="urn:microsoft.com/office/officeart/2005/8/layout/list1"/>
    <dgm:cxn modelId="{8E1D512A-F4C6-4883-9F2F-BF65CA2DFB2F}" type="presParOf" srcId="{F9E4461E-BFA9-4D2D-9886-E7B87E74A388}" destId="{DFD7D618-0495-4FB4-8C84-F0F93FA78AEF}" srcOrd="8" destOrd="0" presId="urn:microsoft.com/office/officeart/2005/8/layout/list1"/>
    <dgm:cxn modelId="{790DF6CF-EB54-454B-B896-421A13B3DD96}" type="presParOf" srcId="{DFD7D618-0495-4FB4-8C84-F0F93FA78AEF}" destId="{9F5DAC6E-0352-45F2-A0D4-7C3B2F7CC46E}" srcOrd="0" destOrd="0" presId="urn:microsoft.com/office/officeart/2005/8/layout/list1"/>
    <dgm:cxn modelId="{A1EB5695-255A-4BEE-A83E-40F2645F27EA}" type="presParOf" srcId="{DFD7D618-0495-4FB4-8C84-F0F93FA78AEF}" destId="{025D5EB7-EAF5-43DA-88F8-7FAF4F10A48F}" srcOrd="1" destOrd="0" presId="urn:microsoft.com/office/officeart/2005/8/layout/list1"/>
    <dgm:cxn modelId="{8DBB4356-0D36-44D2-A3B1-F72B0E283927}" type="presParOf" srcId="{F9E4461E-BFA9-4D2D-9886-E7B87E74A388}" destId="{AFA68D3D-0BE8-4417-A986-71568ADFBC39}" srcOrd="9" destOrd="0" presId="urn:microsoft.com/office/officeart/2005/8/layout/list1"/>
    <dgm:cxn modelId="{DD34AD16-D88E-48F6-B479-50362CFCEC55}" type="presParOf" srcId="{F9E4461E-BFA9-4D2D-9886-E7B87E74A388}" destId="{524CA92C-F825-4233-9495-4A1C80D6523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D0805B-96C3-45D6-BB8C-DB0CBE77810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CA9C824-0876-4F1C-9CA3-FBE4F72137D9}">
      <dgm:prSet phldrT="[Text]"/>
      <dgm:spPr/>
      <dgm:t>
        <a:bodyPr/>
        <a:lstStyle/>
        <a:p>
          <a:r>
            <a:rPr lang="en-US" dirty="0"/>
            <a:t>Data Train</a:t>
          </a:r>
          <a:endParaRPr lang="en-ID" dirty="0"/>
        </a:p>
      </dgm:t>
    </dgm:pt>
    <dgm:pt modelId="{655BA6E7-EAF9-48CC-BC43-10C289AA7C15}" type="parTrans" cxnId="{3E0886B3-E141-4AFB-8A1B-39EE9425A1F7}">
      <dgm:prSet/>
      <dgm:spPr/>
      <dgm:t>
        <a:bodyPr/>
        <a:lstStyle/>
        <a:p>
          <a:endParaRPr lang="en-ID"/>
        </a:p>
      </dgm:t>
    </dgm:pt>
    <dgm:pt modelId="{FDE6EAB9-5340-4622-81B3-DE79FA15AEFF}" type="sibTrans" cxnId="{3E0886B3-E141-4AFB-8A1B-39EE9425A1F7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Padel</a:t>
          </a:r>
          <a:endParaRPr lang="en-ID" dirty="0">
            <a:solidFill>
              <a:schemeClr val="tx1"/>
            </a:solidFill>
          </a:endParaRPr>
        </a:p>
      </dgm:t>
    </dgm:pt>
    <dgm:pt modelId="{CE78233C-9735-443F-B45A-60509111B1F6}">
      <dgm:prSet phldrT="[Text]"/>
      <dgm:spPr/>
      <dgm:t>
        <a:bodyPr/>
        <a:lstStyle/>
        <a:p>
          <a:r>
            <a:rPr lang="en-ID" dirty="0">
              <a:sym typeface="Wingdings" panose="05000000000000000000" pitchFamily="2" charset="2"/>
            </a:rPr>
            <a:t>627 </a:t>
          </a:r>
          <a:r>
            <a:rPr lang="en-ID" dirty="0" err="1">
              <a:sym typeface="Wingdings" panose="05000000000000000000" pitchFamily="2" charset="2"/>
            </a:rPr>
            <a:t>Deskriptor</a:t>
          </a:r>
          <a:endParaRPr lang="en-ID" dirty="0"/>
        </a:p>
      </dgm:t>
    </dgm:pt>
    <dgm:pt modelId="{09D50C09-0A74-46C8-89FA-EE2F16B5FAA3}" type="parTrans" cxnId="{7A26E17E-A489-49AA-9C08-1BC6FE3CE586}">
      <dgm:prSet/>
      <dgm:spPr/>
      <dgm:t>
        <a:bodyPr/>
        <a:lstStyle/>
        <a:p>
          <a:endParaRPr lang="en-ID"/>
        </a:p>
      </dgm:t>
    </dgm:pt>
    <dgm:pt modelId="{D6222870-B113-480C-96C1-1237AD405B6D}" type="sibTrans" cxnId="{7A26E17E-A489-49AA-9C08-1BC6FE3CE586}">
      <dgm:prSet/>
      <dgm:spPr/>
      <dgm:t>
        <a:bodyPr/>
        <a:lstStyle/>
        <a:p>
          <a:r>
            <a:rPr lang="en-ID" dirty="0">
              <a:solidFill>
                <a:schemeClr val="tx1"/>
              </a:solidFill>
            </a:rPr>
            <a:t>PCC</a:t>
          </a:r>
        </a:p>
      </dgm:t>
    </dgm:pt>
    <dgm:pt modelId="{64BD8DD8-EDB0-4767-8DF8-98A03529C6DE}">
      <dgm:prSet phldrT="[Text]"/>
      <dgm:spPr/>
      <dgm:t>
        <a:bodyPr/>
        <a:lstStyle/>
        <a:p>
          <a:r>
            <a:rPr lang="en-ID" dirty="0">
              <a:sym typeface="Wingdings" panose="05000000000000000000" pitchFamily="2" charset="2"/>
            </a:rPr>
            <a:t>100 </a:t>
          </a:r>
          <a:r>
            <a:rPr lang="en-ID" dirty="0" err="1">
              <a:sym typeface="Wingdings" panose="05000000000000000000" pitchFamily="2" charset="2"/>
            </a:rPr>
            <a:t>Deskriptor</a:t>
          </a:r>
          <a:endParaRPr lang="en-ID" dirty="0"/>
        </a:p>
      </dgm:t>
    </dgm:pt>
    <dgm:pt modelId="{B314E4BA-327F-4CDA-AE38-C99576EA5C23}" type="parTrans" cxnId="{07B96DA4-A432-4BF9-B9C3-905729763FCA}">
      <dgm:prSet/>
      <dgm:spPr/>
      <dgm:t>
        <a:bodyPr/>
        <a:lstStyle/>
        <a:p>
          <a:endParaRPr lang="en-ID"/>
        </a:p>
      </dgm:t>
    </dgm:pt>
    <dgm:pt modelId="{E4A1AC2C-A24A-4362-A01D-E0A84FB04A46}" type="sibTrans" cxnId="{07B96DA4-A432-4BF9-B9C3-905729763FCA}">
      <dgm:prSet custT="1"/>
      <dgm:spPr/>
      <dgm:t>
        <a:bodyPr/>
        <a:lstStyle/>
        <a:p>
          <a:r>
            <a:rPr lang="en-ID" sz="2000" dirty="0">
              <a:solidFill>
                <a:schemeClr val="tx1"/>
              </a:solidFill>
              <a:sym typeface="Wingdings" panose="05000000000000000000" pitchFamily="2" charset="2"/>
            </a:rPr>
            <a:t>20x</a:t>
          </a:r>
          <a:endParaRPr lang="en-ID" sz="2000" dirty="0">
            <a:solidFill>
              <a:schemeClr val="tx1"/>
            </a:solidFill>
          </a:endParaRPr>
        </a:p>
      </dgm:t>
    </dgm:pt>
    <dgm:pt modelId="{70769BBF-A7CC-4764-A155-08C261BBD05D}">
      <dgm:prSet phldrT="[Text]"/>
      <dgm:spPr/>
      <dgm:t>
        <a:bodyPr/>
        <a:lstStyle/>
        <a:p>
          <a:r>
            <a:rPr lang="en-ID" dirty="0">
              <a:sym typeface="Wingdings" panose="05000000000000000000" pitchFamily="2" charset="2"/>
            </a:rPr>
            <a:t>5 – 10 </a:t>
          </a:r>
          <a:r>
            <a:rPr lang="en-ID" dirty="0" err="1">
              <a:sym typeface="Wingdings" panose="05000000000000000000" pitchFamily="2" charset="2"/>
            </a:rPr>
            <a:t>Deskriptor</a:t>
          </a:r>
          <a:endParaRPr lang="en-ID" dirty="0"/>
        </a:p>
      </dgm:t>
    </dgm:pt>
    <dgm:pt modelId="{5D584E37-7DE1-4BEA-8FDF-FDE9B10EEDAF}" type="parTrans" cxnId="{1537FBBA-B966-4C14-BEDB-FF58125D627B}">
      <dgm:prSet/>
      <dgm:spPr/>
      <dgm:t>
        <a:bodyPr/>
        <a:lstStyle/>
        <a:p>
          <a:endParaRPr lang="en-ID"/>
        </a:p>
      </dgm:t>
    </dgm:pt>
    <dgm:pt modelId="{4C3382D7-3F0A-403B-9949-1BA1033EBD2D}" type="sibTrans" cxnId="{1537FBBA-B966-4C14-BEDB-FF58125D627B}">
      <dgm:prSet/>
      <dgm:spPr/>
      <dgm:t>
        <a:bodyPr/>
        <a:lstStyle/>
        <a:p>
          <a:endParaRPr lang="en-ID"/>
        </a:p>
      </dgm:t>
    </dgm:pt>
    <dgm:pt modelId="{7FC3B1D8-DCFC-4FEF-B655-6C1F95BEE7DF}" type="pres">
      <dgm:prSet presAssocID="{30D0805B-96C3-45D6-BB8C-DB0CBE77810B}" presName="Name0" presStyleCnt="0">
        <dgm:presLayoutVars>
          <dgm:dir/>
          <dgm:resizeHandles val="exact"/>
        </dgm:presLayoutVars>
      </dgm:prSet>
      <dgm:spPr/>
    </dgm:pt>
    <dgm:pt modelId="{78655A64-6539-4756-BFFE-E11618C17184}" type="pres">
      <dgm:prSet presAssocID="{5CA9C824-0876-4F1C-9CA3-FBE4F72137D9}" presName="node" presStyleLbl="node1" presStyleIdx="0" presStyleCnt="4">
        <dgm:presLayoutVars>
          <dgm:bulletEnabled val="1"/>
        </dgm:presLayoutVars>
      </dgm:prSet>
      <dgm:spPr/>
    </dgm:pt>
    <dgm:pt modelId="{0119FEAB-4AAF-4721-B068-E19914BC6160}" type="pres">
      <dgm:prSet presAssocID="{FDE6EAB9-5340-4622-81B3-DE79FA15AEFF}" presName="sibTrans" presStyleLbl="sibTrans2D1" presStyleIdx="0" presStyleCnt="3" custScaleX="164726" custScaleY="111583"/>
      <dgm:spPr/>
    </dgm:pt>
    <dgm:pt modelId="{FDE22D10-023F-4B7F-BA73-4925A7AE3B72}" type="pres">
      <dgm:prSet presAssocID="{FDE6EAB9-5340-4622-81B3-DE79FA15AEFF}" presName="connectorText" presStyleLbl="sibTrans2D1" presStyleIdx="0" presStyleCnt="3"/>
      <dgm:spPr/>
    </dgm:pt>
    <dgm:pt modelId="{281D67D7-087A-4268-9563-28D1F651DB60}" type="pres">
      <dgm:prSet presAssocID="{CE78233C-9735-443F-B45A-60509111B1F6}" presName="node" presStyleLbl="node1" presStyleIdx="1" presStyleCnt="4">
        <dgm:presLayoutVars>
          <dgm:bulletEnabled val="1"/>
        </dgm:presLayoutVars>
      </dgm:prSet>
      <dgm:spPr/>
    </dgm:pt>
    <dgm:pt modelId="{AEE05656-8388-4056-A1C6-F53FE773BCC3}" type="pres">
      <dgm:prSet presAssocID="{D6222870-B113-480C-96C1-1237AD405B6D}" presName="sibTrans" presStyleLbl="sibTrans2D1" presStyleIdx="1" presStyleCnt="3" custScaleX="164726" custScaleY="111583"/>
      <dgm:spPr/>
    </dgm:pt>
    <dgm:pt modelId="{1DA22CDA-F77B-4222-9477-85195E0F8449}" type="pres">
      <dgm:prSet presAssocID="{D6222870-B113-480C-96C1-1237AD405B6D}" presName="connectorText" presStyleLbl="sibTrans2D1" presStyleIdx="1" presStyleCnt="3"/>
      <dgm:spPr/>
    </dgm:pt>
    <dgm:pt modelId="{CF2CD3CD-7D43-4E7D-B20A-5CF0994338D2}" type="pres">
      <dgm:prSet presAssocID="{64BD8DD8-EDB0-4767-8DF8-98A03529C6DE}" presName="node" presStyleLbl="node1" presStyleIdx="2" presStyleCnt="4">
        <dgm:presLayoutVars>
          <dgm:bulletEnabled val="1"/>
        </dgm:presLayoutVars>
      </dgm:prSet>
      <dgm:spPr/>
    </dgm:pt>
    <dgm:pt modelId="{5B6923C0-4C64-4324-A157-B449553596A3}" type="pres">
      <dgm:prSet presAssocID="{E4A1AC2C-A24A-4362-A01D-E0A84FB04A46}" presName="sibTrans" presStyleLbl="sibTrans2D1" presStyleIdx="2" presStyleCnt="3" custScaleX="164726" custScaleY="111583"/>
      <dgm:spPr/>
    </dgm:pt>
    <dgm:pt modelId="{6B60F597-DB9A-4B38-BB9E-963EEF42D5EB}" type="pres">
      <dgm:prSet presAssocID="{E4A1AC2C-A24A-4362-A01D-E0A84FB04A46}" presName="connectorText" presStyleLbl="sibTrans2D1" presStyleIdx="2" presStyleCnt="3"/>
      <dgm:spPr/>
    </dgm:pt>
    <dgm:pt modelId="{F3B4D87D-FCE7-4508-B2AD-574F91EDF875}" type="pres">
      <dgm:prSet presAssocID="{70769BBF-A7CC-4764-A155-08C261BBD05D}" presName="node" presStyleLbl="node1" presStyleIdx="3" presStyleCnt="4">
        <dgm:presLayoutVars>
          <dgm:bulletEnabled val="1"/>
        </dgm:presLayoutVars>
      </dgm:prSet>
      <dgm:spPr/>
    </dgm:pt>
  </dgm:ptLst>
  <dgm:cxnLst>
    <dgm:cxn modelId="{530E2508-69DD-42FC-A48D-1A1A688AA409}" type="presOf" srcId="{E4A1AC2C-A24A-4362-A01D-E0A84FB04A46}" destId="{5B6923C0-4C64-4324-A157-B449553596A3}" srcOrd="0" destOrd="0" presId="urn:microsoft.com/office/officeart/2005/8/layout/process1"/>
    <dgm:cxn modelId="{6E71DB0A-EF10-4894-9C0C-9CDBA418804D}" type="presOf" srcId="{FDE6EAB9-5340-4622-81B3-DE79FA15AEFF}" destId="{0119FEAB-4AAF-4721-B068-E19914BC6160}" srcOrd="0" destOrd="0" presId="urn:microsoft.com/office/officeart/2005/8/layout/process1"/>
    <dgm:cxn modelId="{4724180D-7BE8-48D1-B420-C9CECC708ECC}" type="presOf" srcId="{D6222870-B113-480C-96C1-1237AD405B6D}" destId="{AEE05656-8388-4056-A1C6-F53FE773BCC3}" srcOrd="0" destOrd="0" presId="urn:microsoft.com/office/officeart/2005/8/layout/process1"/>
    <dgm:cxn modelId="{F2FA5636-9FCE-4F70-94F7-8EAA096E1872}" type="presOf" srcId="{30D0805B-96C3-45D6-BB8C-DB0CBE77810B}" destId="{7FC3B1D8-DCFC-4FEF-B655-6C1F95BEE7DF}" srcOrd="0" destOrd="0" presId="urn:microsoft.com/office/officeart/2005/8/layout/process1"/>
    <dgm:cxn modelId="{C33B275F-248C-4AD9-8D0A-9F03EAA9F8D3}" type="presOf" srcId="{D6222870-B113-480C-96C1-1237AD405B6D}" destId="{1DA22CDA-F77B-4222-9477-85195E0F8449}" srcOrd="1" destOrd="0" presId="urn:microsoft.com/office/officeart/2005/8/layout/process1"/>
    <dgm:cxn modelId="{3AC03C64-BE9F-4FA9-8A21-5899BB0E95D8}" type="presOf" srcId="{CE78233C-9735-443F-B45A-60509111B1F6}" destId="{281D67D7-087A-4268-9563-28D1F651DB60}" srcOrd="0" destOrd="0" presId="urn:microsoft.com/office/officeart/2005/8/layout/process1"/>
    <dgm:cxn modelId="{9F165153-6AAC-4CE1-9D69-A31202B548C3}" type="presOf" srcId="{70769BBF-A7CC-4764-A155-08C261BBD05D}" destId="{F3B4D87D-FCE7-4508-B2AD-574F91EDF875}" srcOrd="0" destOrd="0" presId="urn:microsoft.com/office/officeart/2005/8/layout/process1"/>
    <dgm:cxn modelId="{7A26E17E-A489-49AA-9C08-1BC6FE3CE586}" srcId="{30D0805B-96C3-45D6-BB8C-DB0CBE77810B}" destId="{CE78233C-9735-443F-B45A-60509111B1F6}" srcOrd="1" destOrd="0" parTransId="{09D50C09-0A74-46C8-89FA-EE2F16B5FAA3}" sibTransId="{D6222870-B113-480C-96C1-1237AD405B6D}"/>
    <dgm:cxn modelId="{4EE3D784-F4E5-46FF-B7C5-96F1CC62E41F}" type="presOf" srcId="{5CA9C824-0876-4F1C-9CA3-FBE4F72137D9}" destId="{78655A64-6539-4756-BFFE-E11618C17184}" srcOrd="0" destOrd="0" presId="urn:microsoft.com/office/officeart/2005/8/layout/process1"/>
    <dgm:cxn modelId="{07B96DA4-A432-4BF9-B9C3-905729763FCA}" srcId="{30D0805B-96C3-45D6-BB8C-DB0CBE77810B}" destId="{64BD8DD8-EDB0-4767-8DF8-98A03529C6DE}" srcOrd="2" destOrd="0" parTransId="{B314E4BA-327F-4CDA-AE38-C99576EA5C23}" sibTransId="{E4A1AC2C-A24A-4362-A01D-E0A84FB04A46}"/>
    <dgm:cxn modelId="{3E0886B3-E141-4AFB-8A1B-39EE9425A1F7}" srcId="{30D0805B-96C3-45D6-BB8C-DB0CBE77810B}" destId="{5CA9C824-0876-4F1C-9CA3-FBE4F72137D9}" srcOrd="0" destOrd="0" parTransId="{655BA6E7-EAF9-48CC-BC43-10C289AA7C15}" sibTransId="{FDE6EAB9-5340-4622-81B3-DE79FA15AEFF}"/>
    <dgm:cxn modelId="{1537FBBA-B966-4C14-BEDB-FF58125D627B}" srcId="{30D0805B-96C3-45D6-BB8C-DB0CBE77810B}" destId="{70769BBF-A7CC-4764-A155-08C261BBD05D}" srcOrd="3" destOrd="0" parTransId="{5D584E37-7DE1-4BEA-8FDF-FDE9B10EEDAF}" sibTransId="{4C3382D7-3F0A-403B-9949-1BA1033EBD2D}"/>
    <dgm:cxn modelId="{AC7E64C3-CC86-43AA-AFC5-E397148C4C98}" type="presOf" srcId="{FDE6EAB9-5340-4622-81B3-DE79FA15AEFF}" destId="{FDE22D10-023F-4B7F-BA73-4925A7AE3B72}" srcOrd="1" destOrd="0" presId="urn:microsoft.com/office/officeart/2005/8/layout/process1"/>
    <dgm:cxn modelId="{4C937DCF-B6CE-46EA-AFFC-4E18B412D497}" type="presOf" srcId="{E4A1AC2C-A24A-4362-A01D-E0A84FB04A46}" destId="{6B60F597-DB9A-4B38-BB9E-963EEF42D5EB}" srcOrd="1" destOrd="0" presId="urn:microsoft.com/office/officeart/2005/8/layout/process1"/>
    <dgm:cxn modelId="{27B9C1E1-3DE2-472D-8AD8-FBDE10F85552}" type="presOf" srcId="{64BD8DD8-EDB0-4767-8DF8-98A03529C6DE}" destId="{CF2CD3CD-7D43-4E7D-B20A-5CF0994338D2}" srcOrd="0" destOrd="0" presId="urn:microsoft.com/office/officeart/2005/8/layout/process1"/>
    <dgm:cxn modelId="{FFDD2778-B1A2-47E6-BE92-635934C0798D}" type="presParOf" srcId="{7FC3B1D8-DCFC-4FEF-B655-6C1F95BEE7DF}" destId="{78655A64-6539-4756-BFFE-E11618C17184}" srcOrd="0" destOrd="0" presId="urn:microsoft.com/office/officeart/2005/8/layout/process1"/>
    <dgm:cxn modelId="{70C59FCD-8D1D-423E-93AB-0C538EBCE952}" type="presParOf" srcId="{7FC3B1D8-DCFC-4FEF-B655-6C1F95BEE7DF}" destId="{0119FEAB-4AAF-4721-B068-E19914BC6160}" srcOrd="1" destOrd="0" presId="urn:microsoft.com/office/officeart/2005/8/layout/process1"/>
    <dgm:cxn modelId="{C4631DE5-AD80-4579-B54F-2B2E8CDE98FF}" type="presParOf" srcId="{0119FEAB-4AAF-4721-B068-E19914BC6160}" destId="{FDE22D10-023F-4B7F-BA73-4925A7AE3B72}" srcOrd="0" destOrd="0" presId="urn:microsoft.com/office/officeart/2005/8/layout/process1"/>
    <dgm:cxn modelId="{6750CCFD-75A3-48A1-B566-B7C599514E82}" type="presParOf" srcId="{7FC3B1D8-DCFC-4FEF-B655-6C1F95BEE7DF}" destId="{281D67D7-087A-4268-9563-28D1F651DB60}" srcOrd="2" destOrd="0" presId="urn:microsoft.com/office/officeart/2005/8/layout/process1"/>
    <dgm:cxn modelId="{DD1A86AE-7E51-4AC8-AA51-13136246C92E}" type="presParOf" srcId="{7FC3B1D8-DCFC-4FEF-B655-6C1F95BEE7DF}" destId="{AEE05656-8388-4056-A1C6-F53FE773BCC3}" srcOrd="3" destOrd="0" presId="urn:microsoft.com/office/officeart/2005/8/layout/process1"/>
    <dgm:cxn modelId="{A92F136C-C75F-4ED6-B7A7-56FB0998F85D}" type="presParOf" srcId="{AEE05656-8388-4056-A1C6-F53FE773BCC3}" destId="{1DA22CDA-F77B-4222-9477-85195E0F8449}" srcOrd="0" destOrd="0" presId="urn:microsoft.com/office/officeart/2005/8/layout/process1"/>
    <dgm:cxn modelId="{2674E5A6-CA8B-413F-A9A8-DABCC2542451}" type="presParOf" srcId="{7FC3B1D8-DCFC-4FEF-B655-6C1F95BEE7DF}" destId="{CF2CD3CD-7D43-4E7D-B20A-5CF0994338D2}" srcOrd="4" destOrd="0" presId="urn:microsoft.com/office/officeart/2005/8/layout/process1"/>
    <dgm:cxn modelId="{29EF2743-3D56-46A5-87BF-93C9703AA317}" type="presParOf" srcId="{7FC3B1D8-DCFC-4FEF-B655-6C1F95BEE7DF}" destId="{5B6923C0-4C64-4324-A157-B449553596A3}" srcOrd="5" destOrd="0" presId="urn:microsoft.com/office/officeart/2005/8/layout/process1"/>
    <dgm:cxn modelId="{BF738825-2AF0-4C18-86D4-A30C9F909078}" type="presParOf" srcId="{5B6923C0-4C64-4324-A157-B449553596A3}" destId="{6B60F597-DB9A-4B38-BB9E-963EEF42D5EB}" srcOrd="0" destOrd="0" presId="urn:microsoft.com/office/officeart/2005/8/layout/process1"/>
    <dgm:cxn modelId="{E2A30C0A-CED5-4803-86F3-32981DB5BD1B}" type="presParOf" srcId="{7FC3B1D8-DCFC-4FEF-B655-6C1F95BEE7DF}" destId="{F3B4D87D-FCE7-4508-B2AD-574F91EDF87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BB6D366-2413-4305-93C5-20149515E35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</dgm:pt>
    <dgm:pt modelId="{4090A5B3-4422-465E-B38D-05396980447B}">
      <dgm:prSet phldrT="[Text]"/>
      <dgm:spPr/>
      <dgm:t>
        <a:bodyPr/>
        <a:lstStyle/>
        <a:p>
          <a:r>
            <a:rPr lang="en-US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Algoritma</a:t>
          </a:r>
          <a:r>
            <a: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Genetika</a:t>
          </a:r>
          <a:r>
            <a: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(AG) </a:t>
          </a:r>
          <a:r>
            <a:rPr lang="en-US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berhasil</a:t>
          </a:r>
          <a:r>
            <a: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mendapatkan</a:t>
          </a:r>
          <a:r>
            <a: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kombinasi</a:t>
          </a:r>
          <a:r>
            <a: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fitur</a:t>
          </a:r>
          <a:r>
            <a: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yang </a:t>
          </a:r>
          <a:r>
            <a:rPr lang="en-US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baik</a:t>
          </a:r>
          <a:endParaRPr lang="en-ID" dirty="0"/>
        </a:p>
      </dgm:t>
    </dgm:pt>
    <dgm:pt modelId="{417C59C0-166A-467C-AE17-408A32E389CE}" type="parTrans" cxnId="{CB5A49BD-E2BA-4100-AD87-C8BFC1D68ABB}">
      <dgm:prSet/>
      <dgm:spPr/>
      <dgm:t>
        <a:bodyPr/>
        <a:lstStyle/>
        <a:p>
          <a:endParaRPr lang="en-ID"/>
        </a:p>
      </dgm:t>
    </dgm:pt>
    <dgm:pt modelId="{1C228650-B8CE-4336-A25B-0B4BDF78C92E}" type="sibTrans" cxnId="{CB5A49BD-E2BA-4100-AD87-C8BFC1D68ABB}">
      <dgm:prSet/>
      <dgm:spPr/>
      <dgm:t>
        <a:bodyPr/>
        <a:lstStyle/>
        <a:p>
          <a:endParaRPr lang="en-ID"/>
        </a:p>
      </dgm:t>
    </dgm:pt>
    <dgm:pt modelId="{6EBA52CE-09E7-42F7-980C-F26ADACB8022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SVM </a:t>
          </a:r>
          <a:r>
            <a:rPr lang="en-US" dirty="0" err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dapat</a:t>
          </a:r>
          <a:r>
            <a: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dirty="0" err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digunakan</a:t>
          </a:r>
          <a:r>
            <a: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dirty="0" err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untuk</a:t>
          </a:r>
          <a:r>
            <a: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memprediksi </a:t>
          </a:r>
          <a:r>
            <a:rPr lang="en-US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aktifitas</a:t>
          </a:r>
          <a:r>
            <a: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inhibitor </a:t>
          </a:r>
          <a:r>
            <a:rPr lang="id-ID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DPP-IV</a:t>
          </a:r>
          <a:endParaRPr lang="en-ID" dirty="0"/>
        </a:p>
      </dgm:t>
    </dgm:pt>
    <dgm:pt modelId="{74133EE4-9F2D-4882-B677-587D4AB714D1}" type="parTrans" cxnId="{FAA56C9F-AA36-40C7-A8DF-EB2C701B9CF2}">
      <dgm:prSet/>
      <dgm:spPr/>
      <dgm:t>
        <a:bodyPr/>
        <a:lstStyle/>
        <a:p>
          <a:endParaRPr lang="en-ID"/>
        </a:p>
      </dgm:t>
    </dgm:pt>
    <dgm:pt modelId="{3083698B-230E-47EB-B2BC-BD073343D530}" type="sibTrans" cxnId="{FAA56C9F-AA36-40C7-A8DF-EB2C701B9CF2}">
      <dgm:prSet/>
      <dgm:spPr/>
      <dgm:t>
        <a:bodyPr/>
        <a:lstStyle/>
        <a:p>
          <a:endParaRPr lang="en-ID"/>
        </a:p>
      </dgm:t>
    </dgm:pt>
    <dgm:pt modelId="{E1607F15-7C59-4469-927E-682876A4F0ED}">
      <dgm:prSet phldrT="[Text]"/>
      <dgm:spPr/>
      <dgm:t>
        <a:bodyPr/>
        <a:lstStyle/>
        <a:p>
          <a:r>
            <a: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Kernel RBF </a:t>
          </a:r>
          <a:r>
            <a:rPr lang="en-US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menghasilkan</a:t>
          </a:r>
          <a:r>
            <a: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performa</a:t>
          </a:r>
          <a:r>
            <a: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terbaik</a:t>
          </a:r>
          <a:endParaRPr lang="en-ID" dirty="0"/>
        </a:p>
      </dgm:t>
    </dgm:pt>
    <dgm:pt modelId="{FF36AD0E-8FBB-496C-AACB-F11445AEDDCF}" type="parTrans" cxnId="{7B2347EF-98DA-4A9A-9303-BC6078A30EC2}">
      <dgm:prSet/>
      <dgm:spPr/>
      <dgm:t>
        <a:bodyPr/>
        <a:lstStyle/>
        <a:p>
          <a:endParaRPr lang="en-ID"/>
        </a:p>
      </dgm:t>
    </dgm:pt>
    <dgm:pt modelId="{95C4673D-2EC9-4F2E-BE12-E6CFBCF62970}" type="sibTrans" cxnId="{7B2347EF-98DA-4A9A-9303-BC6078A30EC2}">
      <dgm:prSet/>
      <dgm:spPr/>
      <dgm:t>
        <a:bodyPr/>
        <a:lstStyle/>
        <a:p>
          <a:endParaRPr lang="en-ID"/>
        </a:p>
      </dgm:t>
    </dgm:pt>
    <dgm:pt modelId="{9DDEC188-3DA9-426B-BD85-19C3F4E08D5D}" type="pres">
      <dgm:prSet presAssocID="{8BB6D366-2413-4305-93C5-20149515E351}" presName="vert0" presStyleCnt="0">
        <dgm:presLayoutVars>
          <dgm:dir/>
          <dgm:animOne val="branch"/>
          <dgm:animLvl val="lvl"/>
        </dgm:presLayoutVars>
      </dgm:prSet>
      <dgm:spPr/>
    </dgm:pt>
    <dgm:pt modelId="{BA4DC2B9-1AD1-4C15-B8A5-829535AA4171}" type="pres">
      <dgm:prSet presAssocID="{4090A5B3-4422-465E-B38D-05396980447B}" presName="thickLine" presStyleLbl="alignNode1" presStyleIdx="0" presStyleCnt="3"/>
      <dgm:spPr/>
    </dgm:pt>
    <dgm:pt modelId="{E9BAD9F0-4F5E-47B8-87FA-9214963190C8}" type="pres">
      <dgm:prSet presAssocID="{4090A5B3-4422-465E-B38D-05396980447B}" presName="horz1" presStyleCnt="0"/>
      <dgm:spPr/>
    </dgm:pt>
    <dgm:pt modelId="{0B61539C-0EE7-4E25-97F1-748804AC11D6}" type="pres">
      <dgm:prSet presAssocID="{4090A5B3-4422-465E-B38D-05396980447B}" presName="tx1" presStyleLbl="revTx" presStyleIdx="0" presStyleCnt="3"/>
      <dgm:spPr/>
    </dgm:pt>
    <dgm:pt modelId="{0705F93A-D417-48AB-A698-0029D6E6FE7B}" type="pres">
      <dgm:prSet presAssocID="{4090A5B3-4422-465E-B38D-05396980447B}" presName="vert1" presStyleCnt="0"/>
      <dgm:spPr/>
    </dgm:pt>
    <dgm:pt modelId="{B8A9949C-BF97-4C48-8395-7521A6F871EE}" type="pres">
      <dgm:prSet presAssocID="{6EBA52CE-09E7-42F7-980C-F26ADACB8022}" presName="thickLine" presStyleLbl="alignNode1" presStyleIdx="1" presStyleCnt="3"/>
      <dgm:spPr/>
    </dgm:pt>
    <dgm:pt modelId="{0DDBDA8A-7585-4E64-AA67-405246BF416B}" type="pres">
      <dgm:prSet presAssocID="{6EBA52CE-09E7-42F7-980C-F26ADACB8022}" presName="horz1" presStyleCnt="0"/>
      <dgm:spPr/>
    </dgm:pt>
    <dgm:pt modelId="{03517C4C-054D-4162-ACCD-BA1396C6EDFE}" type="pres">
      <dgm:prSet presAssocID="{6EBA52CE-09E7-42F7-980C-F26ADACB8022}" presName="tx1" presStyleLbl="revTx" presStyleIdx="1" presStyleCnt="3"/>
      <dgm:spPr/>
    </dgm:pt>
    <dgm:pt modelId="{4E1FE013-82A9-4FF4-BF3D-F9F6024D519E}" type="pres">
      <dgm:prSet presAssocID="{6EBA52CE-09E7-42F7-980C-F26ADACB8022}" presName="vert1" presStyleCnt="0"/>
      <dgm:spPr/>
    </dgm:pt>
    <dgm:pt modelId="{37AD0849-DC0B-428A-B35F-CA52353B6A84}" type="pres">
      <dgm:prSet presAssocID="{E1607F15-7C59-4469-927E-682876A4F0ED}" presName="thickLine" presStyleLbl="alignNode1" presStyleIdx="2" presStyleCnt="3"/>
      <dgm:spPr/>
    </dgm:pt>
    <dgm:pt modelId="{67BCF472-8223-41CC-B6B8-2DE619FC1C82}" type="pres">
      <dgm:prSet presAssocID="{E1607F15-7C59-4469-927E-682876A4F0ED}" presName="horz1" presStyleCnt="0"/>
      <dgm:spPr/>
    </dgm:pt>
    <dgm:pt modelId="{7F435110-28F3-4B9C-BCB2-58538958A032}" type="pres">
      <dgm:prSet presAssocID="{E1607F15-7C59-4469-927E-682876A4F0ED}" presName="tx1" presStyleLbl="revTx" presStyleIdx="2" presStyleCnt="3"/>
      <dgm:spPr/>
    </dgm:pt>
    <dgm:pt modelId="{23F43844-BD1B-4231-BA7F-321E1109195C}" type="pres">
      <dgm:prSet presAssocID="{E1607F15-7C59-4469-927E-682876A4F0ED}" presName="vert1" presStyleCnt="0"/>
      <dgm:spPr/>
    </dgm:pt>
  </dgm:ptLst>
  <dgm:cxnLst>
    <dgm:cxn modelId="{49283525-051A-44D3-B081-8F4FA4CE1A83}" type="presOf" srcId="{E1607F15-7C59-4469-927E-682876A4F0ED}" destId="{7F435110-28F3-4B9C-BCB2-58538958A032}" srcOrd="0" destOrd="0" presId="urn:microsoft.com/office/officeart/2008/layout/LinedList"/>
    <dgm:cxn modelId="{0B93CB6D-4427-4310-A772-54627946BAEB}" type="presOf" srcId="{8BB6D366-2413-4305-93C5-20149515E351}" destId="{9DDEC188-3DA9-426B-BD85-19C3F4E08D5D}" srcOrd="0" destOrd="0" presId="urn:microsoft.com/office/officeart/2008/layout/LinedList"/>
    <dgm:cxn modelId="{B99EE094-D24D-4E5C-A2CC-AA0291E00FF7}" type="presOf" srcId="{6EBA52CE-09E7-42F7-980C-F26ADACB8022}" destId="{03517C4C-054D-4162-ACCD-BA1396C6EDFE}" srcOrd="0" destOrd="0" presId="urn:microsoft.com/office/officeart/2008/layout/LinedList"/>
    <dgm:cxn modelId="{FAA56C9F-AA36-40C7-A8DF-EB2C701B9CF2}" srcId="{8BB6D366-2413-4305-93C5-20149515E351}" destId="{6EBA52CE-09E7-42F7-980C-F26ADACB8022}" srcOrd="1" destOrd="0" parTransId="{74133EE4-9F2D-4882-B677-587D4AB714D1}" sibTransId="{3083698B-230E-47EB-B2BC-BD073343D530}"/>
    <dgm:cxn modelId="{613AD0A5-ED06-466E-BF7B-12241E813BC5}" type="presOf" srcId="{4090A5B3-4422-465E-B38D-05396980447B}" destId="{0B61539C-0EE7-4E25-97F1-748804AC11D6}" srcOrd="0" destOrd="0" presId="urn:microsoft.com/office/officeart/2008/layout/LinedList"/>
    <dgm:cxn modelId="{CB5A49BD-E2BA-4100-AD87-C8BFC1D68ABB}" srcId="{8BB6D366-2413-4305-93C5-20149515E351}" destId="{4090A5B3-4422-465E-B38D-05396980447B}" srcOrd="0" destOrd="0" parTransId="{417C59C0-166A-467C-AE17-408A32E389CE}" sibTransId="{1C228650-B8CE-4336-A25B-0B4BDF78C92E}"/>
    <dgm:cxn modelId="{7B2347EF-98DA-4A9A-9303-BC6078A30EC2}" srcId="{8BB6D366-2413-4305-93C5-20149515E351}" destId="{E1607F15-7C59-4469-927E-682876A4F0ED}" srcOrd="2" destOrd="0" parTransId="{FF36AD0E-8FBB-496C-AACB-F11445AEDDCF}" sibTransId="{95C4673D-2EC9-4F2E-BE12-E6CFBCF62970}"/>
    <dgm:cxn modelId="{3D2F84C4-8C21-4252-A7C1-35BADDE1F10A}" type="presParOf" srcId="{9DDEC188-3DA9-426B-BD85-19C3F4E08D5D}" destId="{BA4DC2B9-1AD1-4C15-B8A5-829535AA4171}" srcOrd="0" destOrd="0" presId="urn:microsoft.com/office/officeart/2008/layout/LinedList"/>
    <dgm:cxn modelId="{4D56FB73-A209-4ED9-93F1-825AEC805AB2}" type="presParOf" srcId="{9DDEC188-3DA9-426B-BD85-19C3F4E08D5D}" destId="{E9BAD9F0-4F5E-47B8-87FA-9214963190C8}" srcOrd="1" destOrd="0" presId="urn:microsoft.com/office/officeart/2008/layout/LinedList"/>
    <dgm:cxn modelId="{6EC0AB9B-BF37-42D2-AD4A-B1248C879DB0}" type="presParOf" srcId="{E9BAD9F0-4F5E-47B8-87FA-9214963190C8}" destId="{0B61539C-0EE7-4E25-97F1-748804AC11D6}" srcOrd="0" destOrd="0" presId="urn:microsoft.com/office/officeart/2008/layout/LinedList"/>
    <dgm:cxn modelId="{CD8313D6-5FA3-4C75-BA0A-BDC6B9802EDC}" type="presParOf" srcId="{E9BAD9F0-4F5E-47B8-87FA-9214963190C8}" destId="{0705F93A-D417-48AB-A698-0029D6E6FE7B}" srcOrd="1" destOrd="0" presId="urn:microsoft.com/office/officeart/2008/layout/LinedList"/>
    <dgm:cxn modelId="{D4380AAC-41A9-4F2B-93FB-6F0A0309D5AE}" type="presParOf" srcId="{9DDEC188-3DA9-426B-BD85-19C3F4E08D5D}" destId="{B8A9949C-BF97-4C48-8395-7521A6F871EE}" srcOrd="2" destOrd="0" presId="urn:microsoft.com/office/officeart/2008/layout/LinedList"/>
    <dgm:cxn modelId="{FBC032A5-C420-4FFB-881F-8E6AECF365BE}" type="presParOf" srcId="{9DDEC188-3DA9-426B-BD85-19C3F4E08D5D}" destId="{0DDBDA8A-7585-4E64-AA67-405246BF416B}" srcOrd="3" destOrd="0" presId="urn:microsoft.com/office/officeart/2008/layout/LinedList"/>
    <dgm:cxn modelId="{BE750AE9-7C41-4FA9-A138-9CA097AF3758}" type="presParOf" srcId="{0DDBDA8A-7585-4E64-AA67-405246BF416B}" destId="{03517C4C-054D-4162-ACCD-BA1396C6EDFE}" srcOrd="0" destOrd="0" presId="urn:microsoft.com/office/officeart/2008/layout/LinedList"/>
    <dgm:cxn modelId="{ED446532-3E68-4FF3-B63A-D21729652626}" type="presParOf" srcId="{0DDBDA8A-7585-4E64-AA67-405246BF416B}" destId="{4E1FE013-82A9-4FF4-BF3D-F9F6024D519E}" srcOrd="1" destOrd="0" presId="urn:microsoft.com/office/officeart/2008/layout/LinedList"/>
    <dgm:cxn modelId="{EE22B2E0-124A-4611-8A92-CFEF48571ECA}" type="presParOf" srcId="{9DDEC188-3DA9-426B-BD85-19C3F4E08D5D}" destId="{37AD0849-DC0B-428A-B35F-CA52353B6A84}" srcOrd="4" destOrd="0" presId="urn:microsoft.com/office/officeart/2008/layout/LinedList"/>
    <dgm:cxn modelId="{12575DAE-2C12-4A3D-AF6D-2801954DE0D4}" type="presParOf" srcId="{9DDEC188-3DA9-426B-BD85-19C3F4E08D5D}" destId="{67BCF472-8223-41CC-B6B8-2DE619FC1C82}" srcOrd="5" destOrd="0" presId="urn:microsoft.com/office/officeart/2008/layout/LinedList"/>
    <dgm:cxn modelId="{9BEDEE46-E93C-43BB-A475-3DA22B02A3F3}" type="presParOf" srcId="{67BCF472-8223-41CC-B6B8-2DE619FC1C82}" destId="{7F435110-28F3-4B9C-BCB2-58538958A032}" srcOrd="0" destOrd="0" presId="urn:microsoft.com/office/officeart/2008/layout/LinedList"/>
    <dgm:cxn modelId="{E48EB5F7-FDCC-448C-B0F5-C38E4CCFC320}" type="presParOf" srcId="{67BCF472-8223-41CC-B6B8-2DE619FC1C82}" destId="{23F43844-BD1B-4231-BA7F-321E110919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6CAAC1-5290-4375-8F5A-631D6DB4CED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18688A7F-57C5-4335-B07E-298AAF12DE3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</a:t>
          </a:r>
          <a:r>
            <a:rPr lang="id-ID" dirty="0" err="1">
              <a:solidFill>
                <a:schemeClr val="tx1"/>
              </a:solidFill>
            </a:rPr>
            <a:t>iabetes</a:t>
          </a:r>
          <a:r>
            <a:rPr lang="id-ID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</a:rPr>
            <a:t>M</a:t>
          </a:r>
          <a:r>
            <a:rPr lang="id-ID" dirty="0" err="1">
              <a:solidFill>
                <a:schemeClr val="tx1"/>
              </a:solidFill>
            </a:rPr>
            <a:t>elitus</a:t>
          </a:r>
          <a:endParaRPr lang="en-ID" dirty="0">
            <a:solidFill>
              <a:schemeClr val="tx1"/>
            </a:solidFill>
          </a:endParaRPr>
        </a:p>
      </dgm:t>
    </dgm:pt>
    <dgm:pt modelId="{065FE2A9-2451-4254-9DEE-F93DAB01371D}" type="parTrans" cxnId="{AC038451-E787-4CC9-BC40-B71FE19C2825}">
      <dgm:prSet/>
      <dgm:spPr/>
      <dgm:t>
        <a:bodyPr/>
        <a:lstStyle/>
        <a:p>
          <a:endParaRPr lang="en-ID"/>
        </a:p>
      </dgm:t>
    </dgm:pt>
    <dgm:pt modelId="{1D781DAC-151F-43F3-AFEA-7A50859C83CF}" type="sibTrans" cxnId="{AC038451-E787-4CC9-BC40-B71FE19C2825}">
      <dgm:prSet/>
      <dgm:spPr/>
      <dgm:t>
        <a:bodyPr/>
        <a:lstStyle/>
        <a:p>
          <a:endParaRPr lang="en-ID"/>
        </a:p>
      </dgm:t>
    </dgm:pt>
    <dgm:pt modelId="{412B37EF-5CC4-40D1-8DCA-107D635C9373}" type="pres">
      <dgm:prSet presAssocID="{076CAAC1-5290-4375-8F5A-631D6DB4CEDA}" presName="Name0" presStyleCnt="0">
        <dgm:presLayoutVars>
          <dgm:chMax val="7"/>
          <dgm:chPref val="7"/>
          <dgm:dir/>
        </dgm:presLayoutVars>
      </dgm:prSet>
      <dgm:spPr/>
    </dgm:pt>
    <dgm:pt modelId="{9F5935F1-69BF-4009-9BB5-0F032796801C}" type="pres">
      <dgm:prSet presAssocID="{076CAAC1-5290-4375-8F5A-631D6DB4CEDA}" presName="Name1" presStyleCnt="0"/>
      <dgm:spPr/>
    </dgm:pt>
    <dgm:pt modelId="{6D64CECE-E8C2-41AC-8F89-E94350CB8BE9}" type="pres">
      <dgm:prSet presAssocID="{076CAAC1-5290-4375-8F5A-631D6DB4CEDA}" presName="cycle" presStyleCnt="0"/>
      <dgm:spPr/>
    </dgm:pt>
    <dgm:pt modelId="{8360F6A0-5FCB-456F-A07A-E75ADADC3368}" type="pres">
      <dgm:prSet presAssocID="{076CAAC1-5290-4375-8F5A-631D6DB4CEDA}" presName="srcNode" presStyleLbl="node1" presStyleIdx="0" presStyleCnt="1"/>
      <dgm:spPr/>
    </dgm:pt>
    <dgm:pt modelId="{28112282-162D-4AF9-B4EC-1ABD6A8A8BD1}" type="pres">
      <dgm:prSet presAssocID="{076CAAC1-5290-4375-8F5A-631D6DB4CEDA}" presName="conn" presStyleLbl="parChTrans1D2" presStyleIdx="0" presStyleCnt="1"/>
      <dgm:spPr/>
    </dgm:pt>
    <dgm:pt modelId="{FFA23AA3-9BED-496E-AFDD-495218A793AC}" type="pres">
      <dgm:prSet presAssocID="{076CAAC1-5290-4375-8F5A-631D6DB4CEDA}" presName="extraNode" presStyleLbl="node1" presStyleIdx="0" presStyleCnt="1"/>
      <dgm:spPr/>
    </dgm:pt>
    <dgm:pt modelId="{6545219D-E18A-4E59-A86F-F6DB32DD6435}" type="pres">
      <dgm:prSet presAssocID="{076CAAC1-5290-4375-8F5A-631D6DB4CEDA}" presName="dstNode" presStyleLbl="node1" presStyleIdx="0" presStyleCnt="1"/>
      <dgm:spPr/>
    </dgm:pt>
    <dgm:pt modelId="{774659F4-3D59-4F3B-A23C-6D1CD4E556DC}" type="pres">
      <dgm:prSet presAssocID="{18688A7F-57C5-4335-B07E-298AAF12DE34}" presName="text_1" presStyleLbl="node1" presStyleIdx="0" presStyleCnt="1">
        <dgm:presLayoutVars>
          <dgm:bulletEnabled val="1"/>
        </dgm:presLayoutVars>
      </dgm:prSet>
      <dgm:spPr/>
    </dgm:pt>
    <dgm:pt modelId="{A9ACB66B-890F-4AC3-8FDA-B13CDD1FF2AE}" type="pres">
      <dgm:prSet presAssocID="{18688A7F-57C5-4335-B07E-298AAF12DE34}" presName="accent_1" presStyleCnt="0"/>
      <dgm:spPr/>
    </dgm:pt>
    <dgm:pt modelId="{F18EDCE7-A7C8-4F1F-9209-B82BD02379CE}" type="pres">
      <dgm:prSet presAssocID="{18688A7F-57C5-4335-B07E-298AAF12DE34}" presName="accentRepeatNode" presStyleLbl="solidFgAcc1" presStyleIdx="0" presStyleCnt="1"/>
      <dgm:spPr/>
    </dgm:pt>
  </dgm:ptLst>
  <dgm:cxnLst>
    <dgm:cxn modelId="{7C6E8B0B-1419-4300-A5C1-1B21380A1E97}" type="presOf" srcId="{076CAAC1-5290-4375-8F5A-631D6DB4CEDA}" destId="{412B37EF-5CC4-40D1-8DCA-107D635C9373}" srcOrd="0" destOrd="0" presId="urn:microsoft.com/office/officeart/2008/layout/VerticalCurvedList"/>
    <dgm:cxn modelId="{0417BD31-A086-45C4-8DA6-C2257309283E}" type="presOf" srcId="{18688A7F-57C5-4335-B07E-298AAF12DE34}" destId="{774659F4-3D59-4F3B-A23C-6D1CD4E556DC}" srcOrd="0" destOrd="0" presId="urn:microsoft.com/office/officeart/2008/layout/VerticalCurvedList"/>
    <dgm:cxn modelId="{AC038451-E787-4CC9-BC40-B71FE19C2825}" srcId="{076CAAC1-5290-4375-8F5A-631D6DB4CEDA}" destId="{18688A7F-57C5-4335-B07E-298AAF12DE34}" srcOrd="0" destOrd="0" parTransId="{065FE2A9-2451-4254-9DEE-F93DAB01371D}" sibTransId="{1D781DAC-151F-43F3-AFEA-7A50859C83CF}"/>
    <dgm:cxn modelId="{098CA791-0330-422E-9909-FD7E8712F9B5}" type="presOf" srcId="{1D781DAC-151F-43F3-AFEA-7A50859C83CF}" destId="{28112282-162D-4AF9-B4EC-1ABD6A8A8BD1}" srcOrd="0" destOrd="0" presId="urn:microsoft.com/office/officeart/2008/layout/VerticalCurvedList"/>
    <dgm:cxn modelId="{3BA4C762-A287-4C75-85BD-3BF188947E41}" type="presParOf" srcId="{412B37EF-5CC4-40D1-8DCA-107D635C9373}" destId="{9F5935F1-69BF-4009-9BB5-0F032796801C}" srcOrd="0" destOrd="0" presId="urn:microsoft.com/office/officeart/2008/layout/VerticalCurvedList"/>
    <dgm:cxn modelId="{E9007432-E1BB-4515-88E3-0ECB8E712899}" type="presParOf" srcId="{9F5935F1-69BF-4009-9BB5-0F032796801C}" destId="{6D64CECE-E8C2-41AC-8F89-E94350CB8BE9}" srcOrd="0" destOrd="0" presId="urn:microsoft.com/office/officeart/2008/layout/VerticalCurvedList"/>
    <dgm:cxn modelId="{319BE668-76C2-4CC7-8C4A-6D59AFA265AD}" type="presParOf" srcId="{6D64CECE-E8C2-41AC-8F89-E94350CB8BE9}" destId="{8360F6A0-5FCB-456F-A07A-E75ADADC3368}" srcOrd="0" destOrd="0" presId="urn:microsoft.com/office/officeart/2008/layout/VerticalCurvedList"/>
    <dgm:cxn modelId="{8C5DFBA7-4038-42CA-9265-9B34870D9792}" type="presParOf" srcId="{6D64CECE-E8C2-41AC-8F89-E94350CB8BE9}" destId="{28112282-162D-4AF9-B4EC-1ABD6A8A8BD1}" srcOrd="1" destOrd="0" presId="urn:microsoft.com/office/officeart/2008/layout/VerticalCurvedList"/>
    <dgm:cxn modelId="{56E62A73-2401-4673-A0C6-4D3592E92A61}" type="presParOf" srcId="{6D64CECE-E8C2-41AC-8F89-E94350CB8BE9}" destId="{FFA23AA3-9BED-496E-AFDD-495218A793AC}" srcOrd="2" destOrd="0" presId="urn:microsoft.com/office/officeart/2008/layout/VerticalCurvedList"/>
    <dgm:cxn modelId="{DAC6AF08-09C1-4983-BAA2-C24DF55365BC}" type="presParOf" srcId="{6D64CECE-E8C2-41AC-8F89-E94350CB8BE9}" destId="{6545219D-E18A-4E59-A86F-F6DB32DD6435}" srcOrd="3" destOrd="0" presId="urn:microsoft.com/office/officeart/2008/layout/VerticalCurvedList"/>
    <dgm:cxn modelId="{D3644283-ED69-4D7D-AA7A-53244B3EDA19}" type="presParOf" srcId="{9F5935F1-69BF-4009-9BB5-0F032796801C}" destId="{774659F4-3D59-4F3B-A23C-6D1CD4E556DC}" srcOrd="1" destOrd="0" presId="urn:microsoft.com/office/officeart/2008/layout/VerticalCurvedList"/>
    <dgm:cxn modelId="{0D97E9F1-5A99-4021-ADBB-35C5FAA06C64}" type="presParOf" srcId="{9F5935F1-69BF-4009-9BB5-0F032796801C}" destId="{A9ACB66B-890F-4AC3-8FDA-B13CDD1FF2AE}" srcOrd="2" destOrd="0" presId="urn:microsoft.com/office/officeart/2008/layout/VerticalCurvedList"/>
    <dgm:cxn modelId="{A1979785-21DA-4E96-ABDB-AFE2C532044D}" type="presParOf" srcId="{A9ACB66B-890F-4AC3-8FDA-B13CDD1FF2AE}" destId="{F18EDCE7-A7C8-4F1F-9209-B82BD02379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6CAAC1-5290-4375-8F5A-631D6DB4CED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F91E80C3-614F-4AD8-B241-D18CCBF1B34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</a:t>
          </a:r>
          <a:r>
            <a:rPr lang="id-ID" dirty="0" err="1">
              <a:solidFill>
                <a:schemeClr val="tx1"/>
              </a:solidFill>
            </a:rPr>
            <a:t>erbatasnya</a:t>
          </a:r>
          <a:r>
            <a:rPr lang="id-ID" dirty="0">
              <a:solidFill>
                <a:schemeClr val="tx1"/>
              </a:solidFill>
            </a:rPr>
            <a:t> jumlah inhibitor untuk diabetes tipe II</a:t>
          </a:r>
          <a:endParaRPr lang="en-ID" dirty="0">
            <a:solidFill>
              <a:schemeClr val="tx1"/>
            </a:solidFill>
          </a:endParaRPr>
        </a:p>
      </dgm:t>
    </dgm:pt>
    <dgm:pt modelId="{FD1F2DF1-A19F-4DFF-9502-A506879C66A2}" type="parTrans" cxnId="{480107CA-A074-4A46-9C96-EFFF71AFFC40}">
      <dgm:prSet/>
      <dgm:spPr/>
      <dgm:t>
        <a:bodyPr/>
        <a:lstStyle/>
        <a:p>
          <a:endParaRPr lang="en-ID"/>
        </a:p>
      </dgm:t>
    </dgm:pt>
    <dgm:pt modelId="{3A7B80E4-860B-419F-AB38-A8E8C4F7E1E8}" type="sibTrans" cxnId="{480107CA-A074-4A46-9C96-EFFF71AFFC40}">
      <dgm:prSet/>
      <dgm:spPr/>
      <dgm:t>
        <a:bodyPr/>
        <a:lstStyle/>
        <a:p>
          <a:endParaRPr lang="en-ID"/>
        </a:p>
      </dgm:t>
    </dgm:pt>
    <dgm:pt modelId="{7C65E766-3166-4162-8AD2-0901ECDB31F0}">
      <dgm:prSet phldrT="[Text]"/>
      <dgm:spPr/>
      <dgm:t>
        <a:bodyPr/>
        <a:lstStyle/>
        <a:p>
          <a:r>
            <a:rPr lang="id-ID" dirty="0" err="1">
              <a:solidFill>
                <a:schemeClr val="tx1"/>
              </a:solidFill>
            </a:rPr>
            <a:t>Dipeptidyl</a:t>
          </a:r>
          <a:r>
            <a:rPr lang="id-ID" dirty="0">
              <a:solidFill>
                <a:schemeClr val="tx1"/>
              </a:solidFill>
            </a:rPr>
            <a:t> peptidase-IV (DPP IV)</a:t>
          </a:r>
          <a:endParaRPr lang="en-ID" dirty="0">
            <a:solidFill>
              <a:schemeClr val="tx1"/>
            </a:solidFill>
          </a:endParaRPr>
        </a:p>
      </dgm:t>
    </dgm:pt>
    <dgm:pt modelId="{67478F25-390F-48B3-9866-49F58598EE28}" type="parTrans" cxnId="{8704F261-8FB2-4818-965A-8D4C11216BEB}">
      <dgm:prSet/>
      <dgm:spPr/>
      <dgm:t>
        <a:bodyPr/>
        <a:lstStyle/>
        <a:p>
          <a:endParaRPr lang="en-ID"/>
        </a:p>
      </dgm:t>
    </dgm:pt>
    <dgm:pt modelId="{23F671EC-BFA7-4465-9AAE-0BB46A56BBEF}" type="sibTrans" cxnId="{8704F261-8FB2-4818-965A-8D4C11216BEB}">
      <dgm:prSet/>
      <dgm:spPr/>
      <dgm:t>
        <a:bodyPr/>
        <a:lstStyle/>
        <a:p>
          <a:endParaRPr lang="en-ID"/>
        </a:p>
      </dgm:t>
    </dgm:pt>
    <dgm:pt modelId="{412B37EF-5CC4-40D1-8DCA-107D635C9373}" type="pres">
      <dgm:prSet presAssocID="{076CAAC1-5290-4375-8F5A-631D6DB4CEDA}" presName="Name0" presStyleCnt="0">
        <dgm:presLayoutVars>
          <dgm:chMax val="7"/>
          <dgm:chPref val="7"/>
          <dgm:dir/>
        </dgm:presLayoutVars>
      </dgm:prSet>
      <dgm:spPr/>
    </dgm:pt>
    <dgm:pt modelId="{9F5935F1-69BF-4009-9BB5-0F032796801C}" type="pres">
      <dgm:prSet presAssocID="{076CAAC1-5290-4375-8F5A-631D6DB4CEDA}" presName="Name1" presStyleCnt="0"/>
      <dgm:spPr/>
    </dgm:pt>
    <dgm:pt modelId="{6D64CECE-E8C2-41AC-8F89-E94350CB8BE9}" type="pres">
      <dgm:prSet presAssocID="{076CAAC1-5290-4375-8F5A-631D6DB4CEDA}" presName="cycle" presStyleCnt="0"/>
      <dgm:spPr/>
    </dgm:pt>
    <dgm:pt modelId="{8360F6A0-5FCB-456F-A07A-E75ADADC3368}" type="pres">
      <dgm:prSet presAssocID="{076CAAC1-5290-4375-8F5A-631D6DB4CEDA}" presName="srcNode" presStyleLbl="node1" presStyleIdx="0" presStyleCnt="2"/>
      <dgm:spPr/>
    </dgm:pt>
    <dgm:pt modelId="{28112282-162D-4AF9-B4EC-1ABD6A8A8BD1}" type="pres">
      <dgm:prSet presAssocID="{076CAAC1-5290-4375-8F5A-631D6DB4CEDA}" presName="conn" presStyleLbl="parChTrans1D2" presStyleIdx="0" presStyleCnt="1"/>
      <dgm:spPr/>
    </dgm:pt>
    <dgm:pt modelId="{FFA23AA3-9BED-496E-AFDD-495218A793AC}" type="pres">
      <dgm:prSet presAssocID="{076CAAC1-5290-4375-8F5A-631D6DB4CEDA}" presName="extraNode" presStyleLbl="node1" presStyleIdx="0" presStyleCnt="2"/>
      <dgm:spPr/>
    </dgm:pt>
    <dgm:pt modelId="{6545219D-E18A-4E59-A86F-F6DB32DD6435}" type="pres">
      <dgm:prSet presAssocID="{076CAAC1-5290-4375-8F5A-631D6DB4CEDA}" presName="dstNode" presStyleLbl="node1" presStyleIdx="0" presStyleCnt="2"/>
      <dgm:spPr/>
    </dgm:pt>
    <dgm:pt modelId="{EBA179B4-8298-4265-AE47-517301EAD081}" type="pres">
      <dgm:prSet presAssocID="{F91E80C3-614F-4AD8-B241-D18CCBF1B34F}" presName="text_1" presStyleLbl="node1" presStyleIdx="0" presStyleCnt="2">
        <dgm:presLayoutVars>
          <dgm:bulletEnabled val="1"/>
        </dgm:presLayoutVars>
      </dgm:prSet>
      <dgm:spPr/>
    </dgm:pt>
    <dgm:pt modelId="{3F83A267-CE64-4B01-B247-DE09AE79CF2E}" type="pres">
      <dgm:prSet presAssocID="{F91E80C3-614F-4AD8-B241-D18CCBF1B34F}" presName="accent_1" presStyleCnt="0"/>
      <dgm:spPr/>
    </dgm:pt>
    <dgm:pt modelId="{3A62C900-1CEC-4C9B-9937-8D753FFAF7F8}" type="pres">
      <dgm:prSet presAssocID="{F91E80C3-614F-4AD8-B241-D18CCBF1B34F}" presName="accentRepeatNode" presStyleLbl="solidFgAcc1" presStyleIdx="0" presStyleCnt="2"/>
      <dgm:spPr/>
    </dgm:pt>
    <dgm:pt modelId="{8D70A6A4-F689-42C3-B05A-358508BCCFBC}" type="pres">
      <dgm:prSet presAssocID="{7C65E766-3166-4162-8AD2-0901ECDB31F0}" presName="text_2" presStyleLbl="node1" presStyleIdx="1" presStyleCnt="2">
        <dgm:presLayoutVars>
          <dgm:bulletEnabled val="1"/>
        </dgm:presLayoutVars>
      </dgm:prSet>
      <dgm:spPr/>
    </dgm:pt>
    <dgm:pt modelId="{F98FE884-0335-4FCC-8DDC-7C7A25394515}" type="pres">
      <dgm:prSet presAssocID="{7C65E766-3166-4162-8AD2-0901ECDB31F0}" presName="accent_2" presStyleCnt="0"/>
      <dgm:spPr/>
    </dgm:pt>
    <dgm:pt modelId="{092B22B3-2A48-48F3-9B01-E1C7BF7F4917}" type="pres">
      <dgm:prSet presAssocID="{7C65E766-3166-4162-8AD2-0901ECDB31F0}" presName="accentRepeatNode" presStyleLbl="solidFgAcc1" presStyleIdx="1" presStyleCnt="2"/>
      <dgm:spPr/>
    </dgm:pt>
  </dgm:ptLst>
  <dgm:cxnLst>
    <dgm:cxn modelId="{7C6E8B0B-1419-4300-A5C1-1B21380A1E97}" type="presOf" srcId="{076CAAC1-5290-4375-8F5A-631D6DB4CEDA}" destId="{412B37EF-5CC4-40D1-8DCA-107D635C9373}" srcOrd="0" destOrd="0" presId="urn:microsoft.com/office/officeart/2008/layout/VerticalCurvedList"/>
    <dgm:cxn modelId="{8704F261-8FB2-4818-965A-8D4C11216BEB}" srcId="{076CAAC1-5290-4375-8F5A-631D6DB4CEDA}" destId="{7C65E766-3166-4162-8AD2-0901ECDB31F0}" srcOrd="1" destOrd="0" parTransId="{67478F25-390F-48B3-9866-49F58598EE28}" sibTransId="{23F671EC-BFA7-4465-9AAE-0BB46A56BBEF}"/>
    <dgm:cxn modelId="{0588DA51-8620-4BE1-9A81-8CF1268CAE6B}" type="presOf" srcId="{3A7B80E4-860B-419F-AB38-A8E8C4F7E1E8}" destId="{28112282-162D-4AF9-B4EC-1ABD6A8A8BD1}" srcOrd="0" destOrd="0" presId="urn:microsoft.com/office/officeart/2008/layout/VerticalCurvedList"/>
    <dgm:cxn modelId="{AC45AFBB-BC89-41BD-8569-696EFC3D3349}" type="presOf" srcId="{F91E80C3-614F-4AD8-B241-D18CCBF1B34F}" destId="{EBA179B4-8298-4265-AE47-517301EAD081}" srcOrd="0" destOrd="0" presId="urn:microsoft.com/office/officeart/2008/layout/VerticalCurvedList"/>
    <dgm:cxn modelId="{480107CA-A074-4A46-9C96-EFFF71AFFC40}" srcId="{076CAAC1-5290-4375-8F5A-631D6DB4CEDA}" destId="{F91E80C3-614F-4AD8-B241-D18CCBF1B34F}" srcOrd="0" destOrd="0" parTransId="{FD1F2DF1-A19F-4DFF-9502-A506879C66A2}" sibTransId="{3A7B80E4-860B-419F-AB38-A8E8C4F7E1E8}"/>
    <dgm:cxn modelId="{A8CCF7D6-44E8-4661-BE11-9F08291D55E3}" type="presOf" srcId="{7C65E766-3166-4162-8AD2-0901ECDB31F0}" destId="{8D70A6A4-F689-42C3-B05A-358508BCCFBC}" srcOrd="0" destOrd="0" presId="urn:microsoft.com/office/officeart/2008/layout/VerticalCurvedList"/>
    <dgm:cxn modelId="{3BA4C762-A287-4C75-85BD-3BF188947E41}" type="presParOf" srcId="{412B37EF-5CC4-40D1-8DCA-107D635C9373}" destId="{9F5935F1-69BF-4009-9BB5-0F032796801C}" srcOrd="0" destOrd="0" presId="urn:microsoft.com/office/officeart/2008/layout/VerticalCurvedList"/>
    <dgm:cxn modelId="{E9007432-E1BB-4515-88E3-0ECB8E712899}" type="presParOf" srcId="{9F5935F1-69BF-4009-9BB5-0F032796801C}" destId="{6D64CECE-E8C2-41AC-8F89-E94350CB8BE9}" srcOrd="0" destOrd="0" presId="urn:microsoft.com/office/officeart/2008/layout/VerticalCurvedList"/>
    <dgm:cxn modelId="{319BE668-76C2-4CC7-8C4A-6D59AFA265AD}" type="presParOf" srcId="{6D64CECE-E8C2-41AC-8F89-E94350CB8BE9}" destId="{8360F6A0-5FCB-456F-A07A-E75ADADC3368}" srcOrd="0" destOrd="0" presId="urn:microsoft.com/office/officeart/2008/layout/VerticalCurvedList"/>
    <dgm:cxn modelId="{8C5DFBA7-4038-42CA-9265-9B34870D9792}" type="presParOf" srcId="{6D64CECE-E8C2-41AC-8F89-E94350CB8BE9}" destId="{28112282-162D-4AF9-B4EC-1ABD6A8A8BD1}" srcOrd="1" destOrd="0" presId="urn:microsoft.com/office/officeart/2008/layout/VerticalCurvedList"/>
    <dgm:cxn modelId="{56E62A73-2401-4673-A0C6-4D3592E92A61}" type="presParOf" srcId="{6D64CECE-E8C2-41AC-8F89-E94350CB8BE9}" destId="{FFA23AA3-9BED-496E-AFDD-495218A793AC}" srcOrd="2" destOrd="0" presId="urn:microsoft.com/office/officeart/2008/layout/VerticalCurvedList"/>
    <dgm:cxn modelId="{DAC6AF08-09C1-4983-BAA2-C24DF55365BC}" type="presParOf" srcId="{6D64CECE-E8C2-41AC-8F89-E94350CB8BE9}" destId="{6545219D-E18A-4E59-A86F-F6DB32DD6435}" srcOrd="3" destOrd="0" presId="urn:microsoft.com/office/officeart/2008/layout/VerticalCurvedList"/>
    <dgm:cxn modelId="{9CBE5064-79C3-4C97-9BDD-65FE26B0F2C0}" type="presParOf" srcId="{9F5935F1-69BF-4009-9BB5-0F032796801C}" destId="{EBA179B4-8298-4265-AE47-517301EAD081}" srcOrd="1" destOrd="0" presId="urn:microsoft.com/office/officeart/2008/layout/VerticalCurvedList"/>
    <dgm:cxn modelId="{F9BD710A-FD98-4DED-8D9F-6259B26DA7B0}" type="presParOf" srcId="{9F5935F1-69BF-4009-9BB5-0F032796801C}" destId="{3F83A267-CE64-4B01-B247-DE09AE79CF2E}" srcOrd="2" destOrd="0" presId="urn:microsoft.com/office/officeart/2008/layout/VerticalCurvedList"/>
    <dgm:cxn modelId="{7A4EF8C9-363C-476F-9BEF-4E6753ACEF61}" type="presParOf" srcId="{3F83A267-CE64-4B01-B247-DE09AE79CF2E}" destId="{3A62C900-1CEC-4C9B-9937-8D753FFAF7F8}" srcOrd="0" destOrd="0" presId="urn:microsoft.com/office/officeart/2008/layout/VerticalCurvedList"/>
    <dgm:cxn modelId="{D66F3122-4DFC-457A-B5D0-BD935294FAA4}" type="presParOf" srcId="{9F5935F1-69BF-4009-9BB5-0F032796801C}" destId="{8D70A6A4-F689-42C3-B05A-358508BCCFBC}" srcOrd="3" destOrd="0" presId="urn:microsoft.com/office/officeart/2008/layout/VerticalCurvedList"/>
    <dgm:cxn modelId="{2A256A57-BFF8-4154-87E5-1BD2232F27AC}" type="presParOf" srcId="{9F5935F1-69BF-4009-9BB5-0F032796801C}" destId="{F98FE884-0335-4FCC-8DDC-7C7A25394515}" srcOrd="4" destOrd="0" presId="urn:microsoft.com/office/officeart/2008/layout/VerticalCurvedList"/>
    <dgm:cxn modelId="{FD1F2374-00E3-47DF-98DD-363FB3DA0638}" type="presParOf" srcId="{F98FE884-0335-4FCC-8DDC-7C7A25394515}" destId="{092B22B3-2A48-48F3-9B01-E1C7BF7F49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6CAAC1-5290-4375-8F5A-631D6DB4CED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18688A7F-57C5-4335-B07E-298AAF12DE34}">
      <dgm:prSet phldrT="[Text]"/>
      <dgm:spPr/>
      <dgm:t>
        <a:bodyPr/>
        <a:lstStyle/>
        <a:p>
          <a:r>
            <a:rPr lang="id-ID" dirty="0">
              <a:solidFill>
                <a:schemeClr val="tx1"/>
              </a:solidFill>
            </a:rPr>
            <a:t>QSAR </a:t>
          </a:r>
          <a:r>
            <a:rPr lang="en-US" dirty="0" err="1">
              <a:solidFill>
                <a:schemeClr val="tx1"/>
              </a:solidFill>
            </a:rPr>
            <a:t>sebagai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id-ID" dirty="0">
              <a:solidFill>
                <a:schemeClr val="tx1"/>
              </a:solidFill>
            </a:rPr>
            <a:t>alternatif</a:t>
          </a:r>
          <a:endParaRPr lang="en-ID" dirty="0">
            <a:solidFill>
              <a:schemeClr val="tx1"/>
            </a:solidFill>
          </a:endParaRPr>
        </a:p>
      </dgm:t>
    </dgm:pt>
    <dgm:pt modelId="{065FE2A9-2451-4254-9DEE-F93DAB01371D}" type="parTrans" cxnId="{AC038451-E787-4CC9-BC40-B71FE19C2825}">
      <dgm:prSet/>
      <dgm:spPr/>
      <dgm:t>
        <a:bodyPr/>
        <a:lstStyle/>
        <a:p>
          <a:endParaRPr lang="en-ID"/>
        </a:p>
      </dgm:t>
    </dgm:pt>
    <dgm:pt modelId="{1D781DAC-151F-43F3-AFEA-7A50859C83CF}" type="sibTrans" cxnId="{AC038451-E787-4CC9-BC40-B71FE19C2825}">
      <dgm:prSet/>
      <dgm:spPr/>
      <dgm:t>
        <a:bodyPr/>
        <a:lstStyle/>
        <a:p>
          <a:endParaRPr lang="en-ID"/>
        </a:p>
      </dgm:t>
    </dgm:pt>
    <dgm:pt modelId="{412B37EF-5CC4-40D1-8DCA-107D635C9373}" type="pres">
      <dgm:prSet presAssocID="{076CAAC1-5290-4375-8F5A-631D6DB4CEDA}" presName="Name0" presStyleCnt="0">
        <dgm:presLayoutVars>
          <dgm:chMax val="7"/>
          <dgm:chPref val="7"/>
          <dgm:dir/>
        </dgm:presLayoutVars>
      </dgm:prSet>
      <dgm:spPr/>
    </dgm:pt>
    <dgm:pt modelId="{9F5935F1-69BF-4009-9BB5-0F032796801C}" type="pres">
      <dgm:prSet presAssocID="{076CAAC1-5290-4375-8F5A-631D6DB4CEDA}" presName="Name1" presStyleCnt="0"/>
      <dgm:spPr/>
    </dgm:pt>
    <dgm:pt modelId="{6D64CECE-E8C2-41AC-8F89-E94350CB8BE9}" type="pres">
      <dgm:prSet presAssocID="{076CAAC1-5290-4375-8F5A-631D6DB4CEDA}" presName="cycle" presStyleCnt="0"/>
      <dgm:spPr/>
    </dgm:pt>
    <dgm:pt modelId="{8360F6A0-5FCB-456F-A07A-E75ADADC3368}" type="pres">
      <dgm:prSet presAssocID="{076CAAC1-5290-4375-8F5A-631D6DB4CEDA}" presName="srcNode" presStyleLbl="node1" presStyleIdx="0" presStyleCnt="1"/>
      <dgm:spPr/>
    </dgm:pt>
    <dgm:pt modelId="{28112282-162D-4AF9-B4EC-1ABD6A8A8BD1}" type="pres">
      <dgm:prSet presAssocID="{076CAAC1-5290-4375-8F5A-631D6DB4CEDA}" presName="conn" presStyleLbl="parChTrans1D2" presStyleIdx="0" presStyleCnt="1"/>
      <dgm:spPr/>
    </dgm:pt>
    <dgm:pt modelId="{FFA23AA3-9BED-496E-AFDD-495218A793AC}" type="pres">
      <dgm:prSet presAssocID="{076CAAC1-5290-4375-8F5A-631D6DB4CEDA}" presName="extraNode" presStyleLbl="node1" presStyleIdx="0" presStyleCnt="1"/>
      <dgm:spPr/>
    </dgm:pt>
    <dgm:pt modelId="{6545219D-E18A-4E59-A86F-F6DB32DD6435}" type="pres">
      <dgm:prSet presAssocID="{076CAAC1-5290-4375-8F5A-631D6DB4CEDA}" presName="dstNode" presStyleLbl="node1" presStyleIdx="0" presStyleCnt="1"/>
      <dgm:spPr/>
    </dgm:pt>
    <dgm:pt modelId="{774659F4-3D59-4F3B-A23C-6D1CD4E556DC}" type="pres">
      <dgm:prSet presAssocID="{18688A7F-57C5-4335-B07E-298AAF12DE34}" presName="text_1" presStyleLbl="node1" presStyleIdx="0" presStyleCnt="1">
        <dgm:presLayoutVars>
          <dgm:bulletEnabled val="1"/>
        </dgm:presLayoutVars>
      </dgm:prSet>
      <dgm:spPr/>
    </dgm:pt>
    <dgm:pt modelId="{A9ACB66B-890F-4AC3-8FDA-B13CDD1FF2AE}" type="pres">
      <dgm:prSet presAssocID="{18688A7F-57C5-4335-B07E-298AAF12DE34}" presName="accent_1" presStyleCnt="0"/>
      <dgm:spPr/>
    </dgm:pt>
    <dgm:pt modelId="{F18EDCE7-A7C8-4F1F-9209-B82BD02379CE}" type="pres">
      <dgm:prSet presAssocID="{18688A7F-57C5-4335-B07E-298AAF12DE34}" presName="accentRepeatNode" presStyleLbl="solidFgAcc1" presStyleIdx="0" presStyleCnt="1"/>
      <dgm:spPr/>
    </dgm:pt>
  </dgm:ptLst>
  <dgm:cxnLst>
    <dgm:cxn modelId="{7C6E8B0B-1419-4300-A5C1-1B21380A1E97}" type="presOf" srcId="{076CAAC1-5290-4375-8F5A-631D6DB4CEDA}" destId="{412B37EF-5CC4-40D1-8DCA-107D635C9373}" srcOrd="0" destOrd="0" presId="urn:microsoft.com/office/officeart/2008/layout/VerticalCurvedList"/>
    <dgm:cxn modelId="{0417BD31-A086-45C4-8DA6-C2257309283E}" type="presOf" srcId="{18688A7F-57C5-4335-B07E-298AAF12DE34}" destId="{774659F4-3D59-4F3B-A23C-6D1CD4E556DC}" srcOrd="0" destOrd="0" presId="urn:microsoft.com/office/officeart/2008/layout/VerticalCurvedList"/>
    <dgm:cxn modelId="{AC038451-E787-4CC9-BC40-B71FE19C2825}" srcId="{076CAAC1-5290-4375-8F5A-631D6DB4CEDA}" destId="{18688A7F-57C5-4335-B07E-298AAF12DE34}" srcOrd="0" destOrd="0" parTransId="{065FE2A9-2451-4254-9DEE-F93DAB01371D}" sibTransId="{1D781DAC-151F-43F3-AFEA-7A50859C83CF}"/>
    <dgm:cxn modelId="{098CA791-0330-422E-9909-FD7E8712F9B5}" type="presOf" srcId="{1D781DAC-151F-43F3-AFEA-7A50859C83CF}" destId="{28112282-162D-4AF9-B4EC-1ABD6A8A8BD1}" srcOrd="0" destOrd="0" presId="urn:microsoft.com/office/officeart/2008/layout/VerticalCurvedList"/>
    <dgm:cxn modelId="{3BA4C762-A287-4C75-85BD-3BF188947E41}" type="presParOf" srcId="{412B37EF-5CC4-40D1-8DCA-107D635C9373}" destId="{9F5935F1-69BF-4009-9BB5-0F032796801C}" srcOrd="0" destOrd="0" presId="urn:microsoft.com/office/officeart/2008/layout/VerticalCurvedList"/>
    <dgm:cxn modelId="{E9007432-E1BB-4515-88E3-0ECB8E712899}" type="presParOf" srcId="{9F5935F1-69BF-4009-9BB5-0F032796801C}" destId="{6D64CECE-E8C2-41AC-8F89-E94350CB8BE9}" srcOrd="0" destOrd="0" presId="urn:microsoft.com/office/officeart/2008/layout/VerticalCurvedList"/>
    <dgm:cxn modelId="{319BE668-76C2-4CC7-8C4A-6D59AFA265AD}" type="presParOf" srcId="{6D64CECE-E8C2-41AC-8F89-E94350CB8BE9}" destId="{8360F6A0-5FCB-456F-A07A-E75ADADC3368}" srcOrd="0" destOrd="0" presId="urn:microsoft.com/office/officeart/2008/layout/VerticalCurvedList"/>
    <dgm:cxn modelId="{8C5DFBA7-4038-42CA-9265-9B34870D9792}" type="presParOf" srcId="{6D64CECE-E8C2-41AC-8F89-E94350CB8BE9}" destId="{28112282-162D-4AF9-B4EC-1ABD6A8A8BD1}" srcOrd="1" destOrd="0" presId="urn:microsoft.com/office/officeart/2008/layout/VerticalCurvedList"/>
    <dgm:cxn modelId="{56E62A73-2401-4673-A0C6-4D3592E92A61}" type="presParOf" srcId="{6D64CECE-E8C2-41AC-8F89-E94350CB8BE9}" destId="{FFA23AA3-9BED-496E-AFDD-495218A793AC}" srcOrd="2" destOrd="0" presId="urn:microsoft.com/office/officeart/2008/layout/VerticalCurvedList"/>
    <dgm:cxn modelId="{DAC6AF08-09C1-4983-BAA2-C24DF55365BC}" type="presParOf" srcId="{6D64CECE-E8C2-41AC-8F89-E94350CB8BE9}" destId="{6545219D-E18A-4E59-A86F-F6DB32DD6435}" srcOrd="3" destOrd="0" presId="urn:microsoft.com/office/officeart/2008/layout/VerticalCurvedList"/>
    <dgm:cxn modelId="{D3644283-ED69-4D7D-AA7A-53244B3EDA19}" type="presParOf" srcId="{9F5935F1-69BF-4009-9BB5-0F032796801C}" destId="{774659F4-3D59-4F3B-A23C-6D1CD4E556DC}" srcOrd="1" destOrd="0" presId="urn:microsoft.com/office/officeart/2008/layout/VerticalCurvedList"/>
    <dgm:cxn modelId="{0D97E9F1-5A99-4021-ADBB-35C5FAA06C64}" type="presParOf" srcId="{9F5935F1-69BF-4009-9BB5-0F032796801C}" destId="{A9ACB66B-890F-4AC3-8FDA-B13CDD1FF2AE}" srcOrd="2" destOrd="0" presId="urn:microsoft.com/office/officeart/2008/layout/VerticalCurvedList"/>
    <dgm:cxn modelId="{A1979785-21DA-4E96-ABDB-AFE2C532044D}" type="presParOf" srcId="{A9ACB66B-890F-4AC3-8FDA-B13CDD1FF2AE}" destId="{F18EDCE7-A7C8-4F1F-9209-B82BD02379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871792-F4DD-40CF-8640-CD141C08AFE5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CA562B36-24BD-4540-890F-B53F5B1B66F8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1" dirty="0" err="1">
              <a:solidFill>
                <a:schemeClr val="tx1"/>
              </a:solidFill>
            </a:rPr>
            <a:t>Studi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Qsar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Senyawa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Turunan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Triazolopiperazin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Amida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Sebagai</a:t>
          </a:r>
          <a:r>
            <a:rPr lang="en-US" sz="1800" b="1" dirty="0">
              <a:solidFill>
                <a:schemeClr val="tx1"/>
              </a:solidFill>
            </a:rPr>
            <a:t> Inhibitor </a:t>
          </a:r>
          <a:r>
            <a:rPr lang="en-US" sz="1800" b="1" dirty="0" err="1">
              <a:solidFill>
                <a:schemeClr val="tx1"/>
              </a:solidFill>
            </a:rPr>
            <a:t>Enzim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Dipeptidil</a:t>
          </a:r>
          <a:r>
            <a:rPr lang="en-US" sz="1800" b="1" dirty="0">
              <a:solidFill>
                <a:schemeClr val="tx1"/>
              </a:solidFill>
            </a:rPr>
            <a:t> Peptidase-IV (DPP IV) </a:t>
          </a:r>
          <a:r>
            <a:rPr lang="en-US" sz="1800" b="1" dirty="0" err="1">
              <a:solidFill>
                <a:schemeClr val="tx1"/>
              </a:solidFill>
            </a:rPr>
            <a:t>Menggunakan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Metode</a:t>
          </a:r>
          <a:r>
            <a:rPr lang="en-US" sz="1800" b="1" dirty="0">
              <a:solidFill>
                <a:schemeClr val="tx1"/>
              </a:solidFill>
            </a:rPr>
            <a:t> </a:t>
          </a:r>
          <a:r>
            <a:rPr lang="en-US" sz="1800" b="1" dirty="0" err="1">
              <a:solidFill>
                <a:schemeClr val="tx1"/>
              </a:solidFill>
            </a:rPr>
            <a:t>Semiempirik</a:t>
          </a:r>
          <a:r>
            <a:rPr lang="en-US" sz="1800" b="1" dirty="0">
              <a:solidFill>
                <a:schemeClr val="tx1"/>
              </a:solidFill>
            </a:rPr>
            <a:t> AM1</a:t>
          </a:r>
          <a:endParaRPr lang="en-ID" sz="1800" b="1" dirty="0">
            <a:solidFill>
              <a:schemeClr val="tx1"/>
            </a:solidFill>
          </a:endParaRPr>
        </a:p>
      </dgm:t>
    </dgm:pt>
    <dgm:pt modelId="{7828A6D7-F8D2-4221-8BFF-5634F4C99ACD}" type="parTrans" cxnId="{CF193EEA-8396-429D-BF77-578316AD8D46}">
      <dgm:prSet/>
      <dgm:spPr/>
      <dgm:t>
        <a:bodyPr/>
        <a:lstStyle/>
        <a:p>
          <a:endParaRPr lang="en-ID"/>
        </a:p>
      </dgm:t>
    </dgm:pt>
    <dgm:pt modelId="{3AAFCD4A-F327-46C0-A985-27579C27A189}" type="sibTrans" cxnId="{CF193EEA-8396-429D-BF77-578316AD8D46}">
      <dgm:prSet/>
      <dgm:spPr/>
      <dgm:t>
        <a:bodyPr/>
        <a:lstStyle/>
        <a:p>
          <a:endParaRPr lang="en-ID"/>
        </a:p>
      </dgm:t>
    </dgm:pt>
    <dgm:pt modelId="{A1AB5333-B355-48DF-B667-E8019D10D602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</a:rPr>
            <a:t>Data : </a:t>
          </a:r>
          <a:r>
            <a:rPr lang="id-ID" sz="1600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22 senyawa turunan </a:t>
          </a:r>
          <a:r>
            <a:rPr lang="id-ID" sz="1600" b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triazolopiperazin</a:t>
          </a:r>
          <a:r>
            <a:rPr lang="id-ID" sz="1600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id-ID" sz="1600" b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amida</a:t>
          </a:r>
          <a:endParaRPr lang="en-ID" sz="1600" b="0" dirty="0">
            <a:solidFill>
              <a:schemeClr val="tx1"/>
            </a:solidFill>
          </a:endParaRPr>
        </a:p>
      </dgm:t>
    </dgm:pt>
    <dgm:pt modelId="{8F9DC375-A3EF-49B8-B7C6-DFEF6CB960D4}" type="parTrans" cxnId="{BE6AFBD5-7F94-45B8-B5B3-1E116C1EC216}">
      <dgm:prSet/>
      <dgm:spPr/>
      <dgm:t>
        <a:bodyPr/>
        <a:lstStyle/>
        <a:p>
          <a:endParaRPr lang="en-ID"/>
        </a:p>
      </dgm:t>
    </dgm:pt>
    <dgm:pt modelId="{FCF4EE39-1603-43B9-85B6-1310E0E2B115}" type="sibTrans" cxnId="{BE6AFBD5-7F94-45B8-B5B3-1E116C1EC216}">
      <dgm:prSet/>
      <dgm:spPr/>
      <dgm:t>
        <a:bodyPr/>
        <a:lstStyle/>
        <a:p>
          <a:endParaRPr lang="en-ID"/>
        </a:p>
      </dgm:t>
    </dgm:pt>
    <dgm:pt modelId="{D1640AF0-D65A-483A-827E-FF37AEE4D11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1" dirty="0">
              <a:solidFill>
                <a:schemeClr val="tx1"/>
              </a:solidFill>
            </a:rPr>
            <a:t>A QSAR model for predicting antidiabetic activity of dipeptidyl peptidase-IV inhibitors by enhanced binary gravitational search algorithm</a:t>
          </a:r>
          <a:endParaRPr lang="en-ID" sz="1800" b="1" dirty="0">
            <a:solidFill>
              <a:schemeClr val="tx1"/>
            </a:solidFill>
          </a:endParaRPr>
        </a:p>
      </dgm:t>
    </dgm:pt>
    <dgm:pt modelId="{BFCF7F93-8513-468B-AB56-4A211FBE88AD}" type="parTrans" cxnId="{B20E27CB-0C10-4B5F-B5C3-68CD21A7C30C}">
      <dgm:prSet/>
      <dgm:spPr/>
      <dgm:t>
        <a:bodyPr/>
        <a:lstStyle/>
        <a:p>
          <a:endParaRPr lang="en-ID"/>
        </a:p>
      </dgm:t>
    </dgm:pt>
    <dgm:pt modelId="{B35284FD-48A8-440F-A557-7CAABC18ADD5}" type="sibTrans" cxnId="{B20E27CB-0C10-4B5F-B5C3-68CD21A7C30C}">
      <dgm:prSet/>
      <dgm:spPr/>
      <dgm:t>
        <a:bodyPr/>
        <a:lstStyle/>
        <a:p>
          <a:endParaRPr lang="en-ID"/>
        </a:p>
      </dgm:t>
    </dgm:pt>
    <dgm:pt modelId="{7F2D0619-0238-4B2F-9E7B-DD86964766E7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Data : </a:t>
          </a:r>
          <a:r>
            <a:rPr lang="id-ID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134 inhibitor </a:t>
          </a:r>
          <a:r>
            <a:rPr lang="en-US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DPP-IV</a:t>
          </a:r>
          <a:endParaRPr lang="en-ID" sz="1600" dirty="0">
            <a:solidFill>
              <a:schemeClr val="tx1"/>
            </a:solidFill>
          </a:endParaRPr>
        </a:p>
      </dgm:t>
    </dgm:pt>
    <dgm:pt modelId="{1FCECD05-6D10-46E2-B1D8-ECF673F993E5}" type="parTrans" cxnId="{35D2F6B3-7EA6-46A0-982D-F42D3B864285}">
      <dgm:prSet/>
      <dgm:spPr/>
      <dgm:t>
        <a:bodyPr/>
        <a:lstStyle/>
        <a:p>
          <a:endParaRPr lang="en-ID"/>
        </a:p>
      </dgm:t>
    </dgm:pt>
    <dgm:pt modelId="{2E020D9B-CA1E-4A99-8F42-17C5388FBBAA}" type="sibTrans" cxnId="{35D2F6B3-7EA6-46A0-982D-F42D3B864285}">
      <dgm:prSet/>
      <dgm:spPr/>
      <dgm:t>
        <a:bodyPr/>
        <a:lstStyle/>
        <a:p>
          <a:endParaRPr lang="en-ID"/>
        </a:p>
      </dgm:t>
    </dgm:pt>
    <dgm:pt modelId="{B090C45F-8F3F-4A3A-AEFB-A9795F45EA2A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800" b="1" dirty="0">
              <a:solidFill>
                <a:schemeClr val="tx1"/>
              </a:solidFill>
            </a:rPr>
            <a:t>3D-QSAR studies on </a:t>
          </a:r>
          <a:r>
            <a:rPr lang="en-US" sz="1800" b="1" dirty="0" err="1">
              <a:solidFill>
                <a:schemeClr val="tx1"/>
              </a:solidFill>
            </a:rPr>
            <a:t>triazolopiperazine</a:t>
          </a:r>
          <a:r>
            <a:rPr lang="en-US" sz="1800" b="1" dirty="0">
              <a:solidFill>
                <a:schemeClr val="tx1"/>
              </a:solidFill>
            </a:rPr>
            <a:t> amide inhibitors of dipeptidyl peptidase-IV as anti-diabetic agents</a:t>
          </a:r>
          <a:endParaRPr lang="en-ID" sz="1800" b="1" dirty="0">
            <a:solidFill>
              <a:schemeClr val="tx1"/>
            </a:solidFill>
          </a:endParaRPr>
        </a:p>
      </dgm:t>
    </dgm:pt>
    <dgm:pt modelId="{071C5FA1-D6AA-4588-A7A5-394064216742}" type="sibTrans" cxnId="{C1A8FA94-4BCF-4727-8ED8-01E4CB1FBD60}">
      <dgm:prSet/>
      <dgm:spPr/>
      <dgm:t>
        <a:bodyPr/>
        <a:lstStyle/>
        <a:p>
          <a:endParaRPr lang="en-ID"/>
        </a:p>
      </dgm:t>
    </dgm:pt>
    <dgm:pt modelId="{4854BDCD-D3EC-41B6-8592-9550EF244297}" type="parTrans" cxnId="{C1A8FA94-4BCF-4727-8ED8-01E4CB1FBD60}">
      <dgm:prSet/>
      <dgm:spPr/>
      <dgm:t>
        <a:bodyPr/>
        <a:lstStyle/>
        <a:p>
          <a:endParaRPr lang="en-ID"/>
        </a:p>
      </dgm:t>
    </dgm:pt>
    <dgm:pt modelId="{D1D197A0-100B-4007-AA93-89E4297FBCBF}">
      <dgm:prSet phldrT="[Text]" custT="1"/>
      <dgm:spPr/>
      <dgm:t>
        <a:bodyPr/>
        <a:lstStyle/>
        <a:p>
          <a:r>
            <a:rPr lang="en-US" sz="1600" b="0" dirty="0">
              <a:solidFill>
                <a:schemeClr val="tx1"/>
              </a:solidFill>
            </a:rPr>
            <a:t>Data : </a:t>
          </a:r>
          <a:r>
            <a:rPr lang="id-ID" sz="1600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45 </a:t>
          </a:r>
          <a:r>
            <a:rPr lang="id-ID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senyawa </a:t>
          </a:r>
          <a:r>
            <a:rPr lang="id-ID" sz="1600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turunan </a:t>
          </a:r>
          <a:r>
            <a:rPr lang="id-ID" sz="1600" b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triazolopiperazine</a:t>
          </a:r>
          <a:r>
            <a:rPr lang="id-ID" sz="1600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id-ID" sz="1600" b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amida</a:t>
          </a:r>
          <a:r>
            <a:rPr lang="id-ID" sz="1600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endParaRPr lang="en-ID" sz="1600" b="0" dirty="0">
            <a:solidFill>
              <a:schemeClr val="tx1"/>
            </a:solidFill>
          </a:endParaRPr>
        </a:p>
      </dgm:t>
    </dgm:pt>
    <dgm:pt modelId="{1BF602C7-F4FC-4054-9C8D-45C637ECCE36}" type="sibTrans" cxnId="{60524D47-D4AF-4952-BCD0-3BC5B8F0D0A0}">
      <dgm:prSet/>
      <dgm:spPr/>
      <dgm:t>
        <a:bodyPr/>
        <a:lstStyle/>
        <a:p>
          <a:endParaRPr lang="en-ID"/>
        </a:p>
      </dgm:t>
    </dgm:pt>
    <dgm:pt modelId="{5BDEA294-B989-487F-A3A8-1D123E911DBD}" type="parTrans" cxnId="{60524D47-D4AF-4952-BCD0-3BC5B8F0D0A0}">
      <dgm:prSet/>
      <dgm:spPr/>
      <dgm:t>
        <a:bodyPr/>
        <a:lstStyle/>
        <a:p>
          <a:endParaRPr lang="en-ID"/>
        </a:p>
      </dgm:t>
    </dgm:pt>
    <dgm:pt modelId="{E020E080-C59D-4AF5-9ED5-26CC0AE5E4FF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Hasil : I</a:t>
          </a:r>
          <a:r>
            <a:rPr lang="id-ID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nhibitor</a:t>
          </a:r>
          <a:r>
            <a:rPr lang="id-ID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yang lebih kuat dapat dirancang dan disintesis untuk analisis aktivitas anti-diabetes sebagai obat anti-diabetes dari analog berbasis </a:t>
          </a:r>
          <a:r>
            <a:rPr lang="id-ID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triazolopiperazine</a:t>
          </a:r>
          <a:r>
            <a:rPr lang="id-ID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id-ID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amida</a:t>
          </a:r>
          <a:r>
            <a:rPr lang="id-ID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endParaRPr lang="en-ID" sz="1600" dirty="0">
            <a:solidFill>
              <a:schemeClr val="tx1"/>
            </a:solidFill>
          </a:endParaRPr>
        </a:p>
      </dgm:t>
    </dgm:pt>
    <dgm:pt modelId="{13EE6BBD-80C0-4F05-B5AF-FA3306D734BB}" type="parTrans" cxnId="{F8BDB6B2-EF15-4ABD-98FC-7627BC530B35}">
      <dgm:prSet/>
      <dgm:spPr/>
      <dgm:t>
        <a:bodyPr/>
        <a:lstStyle/>
        <a:p>
          <a:endParaRPr lang="en-ID"/>
        </a:p>
      </dgm:t>
    </dgm:pt>
    <dgm:pt modelId="{2E0CFD28-515A-4806-A026-0CB03D0B4C34}" type="sibTrans" cxnId="{F8BDB6B2-EF15-4ABD-98FC-7627BC530B35}">
      <dgm:prSet/>
      <dgm:spPr/>
      <dgm:t>
        <a:bodyPr/>
        <a:lstStyle/>
        <a:p>
          <a:endParaRPr lang="en-ID"/>
        </a:p>
      </dgm:t>
    </dgm:pt>
    <dgm:pt modelId="{EA88B963-06ED-4822-9145-18CB8D3B7D55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Hasil : M</a:t>
          </a:r>
          <a:r>
            <a:rPr lang="id-ID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etode</a:t>
          </a:r>
          <a:r>
            <a:rPr lang="id-ID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id-ID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semiempirik</a:t>
          </a:r>
          <a:r>
            <a:rPr lang="id-ID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AM1 menghasilkan model senyawa turunan </a:t>
          </a:r>
          <a:r>
            <a:rPr lang="id-ID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triazolopiperazin</a:t>
          </a:r>
          <a:r>
            <a:rPr lang="id-ID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id-ID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amida</a:t>
          </a:r>
          <a:r>
            <a:rPr lang="id-ID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yang baik </a:t>
          </a:r>
          <a:endParaRPr lang="en-ID" sz="1600" dirty="0">
            <a:solidFill>
              <a:schemeClr val="tx1"/>
            </a:solidFill>
          </a:endParaRPr>
        </a:p>
      </dgm:t>
    </dgm:pt>
    <dgm:pt modelId="{17A9B858-5015-4E0F-AE55-499C0E2EF32D}" type="parTrans" cxnId="{372FB126-FED9-457D-A081-75269B2C874E}">
      <dgm:prSet/>
      <dgm:spPr/>
      <dgm:t>
        <a:bodyPr/>
        <a:lstStyle/>
        <a:p>
          <a:endParaRPr lang="en-ID"/>
        </a:p>
      </dgm:t>
    </dgm:pt>
    <dgm:pt modelId="{AA72FAB3-1F74-4284-BD83-35F0616A4C5C}" type="sibTrans" cxnId="{372FB126-FED9-457D-A081-75269B2C874E}">
      <dgm:prSet/>
      <dgm:spPr/>
      <dgm:t>
        <a:bodyPr/>
        <a:lstStyle/>
        <a:p>
          <a:endParaRPr lang="en-ID"/>
        </a:p>
      </dgm:t>
    </dgm:pt>
    <dgm:pt modelId="{E1D76D3E-2EB5-4E80-BA4F-C54AD1F4B2A0}">
      <dgm:prSet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</a:rPr>
            <a:t>Hasil : </a:t>
          </a:r>
          <a:r>
            <a:rPr lang="en-US" sz="1600" dirty="0" err="1">
              <a:solidFill>
                <a:schemeClr val="tx1"/>
              </a:solidFill>
            </a:rPr>
            <a:t>M</a:t>
          </a:r>
          <a:r>
            <a:rPr lang="en-US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etode</a:t>
          </a:r>
          <a:r>
            <a:rPr lang="en-US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TVBGSA </a:t>
          </a:r>
          <a:r>
            <a:rPr lang="en-US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berguna</a:t>
          </a:r>
          <a:r>
            <a:rPr lang="en-US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untuk</a:t>
          </a:r>
          <a:r>
            <a:rPr lang="en-US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membangun</a:t>
          </a:r>
          <a:r>
            <a:rPr lang="en-US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QSAR yang </a:t>
          </a:r>
          <a:r>
            <a:rPr lang="en-US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andal</a:t>
          </a:r>
          <a:r>
            <a:rPr lang="en-US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dan </a:t>
          </a:r>
          <a:r>
            <a:rPr lang="en-US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kuat</a:t>
          </a:r>
          <a:r>
            <a:rPr lang="en-US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untuk</a:t>
          </a:r>
          <a:r>
            <a:rPr lang="en-US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memprediksi</a:t>
          </a:r>
          <a:r>
            <a:rPr lang="en-US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aktifitas</a:t>
          </a:r>
          <a:r>
            <a:rPr lang="en-US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anti-diabetes </a:t>
          </a:r>
          <a:r>
            <a:rPr lang="en-US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dari</a:t>
          </a:r>
          <a:r>
            <a:rPr lang="en-US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6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penghambat</a:t>
          </a:r>
          <a:r>
            <a:rPr lang="en-US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DPP-IV</a:t>
          </a:r>
          <a:r>
            <a:rPr lang="id-ID" sz="16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endParaRPr lang="en-ID" sz="1600" dirty="0">
            <a:solidFill>
              <a:schemeClr val="tx1"/>
            </a:solidFill>
          </a:endParaRPr>
        </a:p>
      </dgm:t>
    </dgm:pt>
    <dgm:pt modelId="{E5D61DBB-6A61-44CE-9605-C8D328DF4F48}" type="parTrans" cxnId="{B69E8873-8532-4642-ABEA-A825190459F6}">
      <dgm:prSet/>
      <dgm:spPr/>
      <dgm:t>
        <a:bodyPr/>
        <a:lstStyle/>
        <a:p>
          <a:endParaRPr lang="en-ID"/>
        </a:p>
      </dgm:t>
    </dgm:pt>
    <dgm:pt modelId="{E9A9AC4E-703B-4712-B0F3-E89F0756D98B}" type="sibTrans" cxnId="{B69E8873-8532-4642-ABEA-A825190459F6}">
      <dgm:prSet/>
      <dgm:spPr/>
      <dgm:t>
        <a:bodyPr/>
        <a:lstStyle/>
        <a:p>
          <a:endParaRPr lang="en-ID"/>
        </a:p>
      </dgm:t>
    </dgm:pt>
    <dgm:pt modelId="{51F1FFB1-9D94-499D-8288-18825645C423}" type="pres">
      <dgm:prSet presAssocID="{58871792-F4DD-40CF-8640-CD141C08AFE5}" presName="Name0" presStyleCnt="0">
        <dgm:presLayoutVars>
          <dgm:dir/>
          <dgm:animLvl val="lvl"/>
          <dgm:resizeHandles val="exact"/>
        </dgm:presLayoutVars>
      </dgm:prSet>
      <dgm:spPr/>
    </dgm:pt>
    <dgm:pt modelId="{BEB4198D-2232-48D5-B8FC-CA0636FF52D0}" type="pres">
      <dgm:prSet presAssocID="{B090C45F-8F3F-4A3A-AEFB-A9795F45EA2A}" presName="linNode" presStyleCnt="0"/>
      <dgm:spPr/>
    </dgm:pt>
    <dgm:pt modelId="{C14EB2CE-91AE-487D-821E-BCC567401FBC}" type="pres">
      <dgm:prSet presAssocID="{B090C45F-8F3F-4A3A-AEFB-A9795F45EA2A}" presName="parTx" presStyleLbl="revTx" presStyleIdx="0" presStyleCnt="3" custScaleX="169419" custScaleY="114505">
        <dgm:presLayoutVars>
          <dgm:chMax val="1"/>
          <dgm:bulletEnabled val="1"/>
        </dgm:presLayoutVars>
      </dgm:prSet>
      <dgm:spPr/>
    </dgm:pt>
    <dgm:pt modelId="{B8DFF20E-2C82-482D-8E74-18F8FA32E7E2}" type="pres">
      <dgm:prSet presAssocID="{B090C45F-8F3F-4A3A-AEFB-A9795F45EA2A}" presName="bracket" presStyleLbl="parChTrans1D1" presStyleIdx="0" presStyleCnt="3"/>
      <dgm:spPr/>
    </dgm:pt>
    <dgm:pt modelId="{45303D25-0B47-4C47-9439-B2F7AA0D7A18}" type="pres">
      <dgm:prSet presAssocID="{B090C45F-8F3F-4A3A-AEFB-A9795F45EA2A}" presName="spH" presStyleCnt="0"/>
      <dgm:spPr/>
    </dgm:pt>
    <dgm:pt modelId="{C9307EC9-A777-43E5-98FE-DF015A118507}" type="pres">
      <dgm:prSet presAssocID="{B090C45F-8F3F-4A3A-AEFB-A9795F45EA2A}" presName="desTx" presStyleLbl="node1" presStyleIdx="0" presStyleCnt="3">
        <dgm:presLayoutVars>
          <dgm:bulletEnabled val="1"/>
        </dgm:presLayoutVars>
      </dgm:prSet>
      <dgm:spPr/>
    </dgm:pt>
    <dgm:pt modelId="{D685DC3F-51BD-4FEB-ABB7-472D3E21D521}" type="pres">
      <dgm:prSet presAssocID="{071C5FA1-D6AA-4588-A7A5-394064216742}" presName="spV" presStyleCnt="0"/>
      <dgm:spPr/>
    </dgm:pt>
    <dgm:pt modelId="{12EEEABC-0B92-48CC-B18F-F763C4959B41}" type="pres">
      <dgm:prSet presAssocID="{CA562B36-24BD-4540-890F-B53F5B1B66F8}" presName="linNode" presStyleCnt="0"/>
      <dgm:spPr/>
    </dgm:pt>
    <dgm:pt modelId="{E55460CB-BEED-40B7-89A3-124786166200}" type="pres">
      <dgm:prSet presAssocID="{CA562B36-24BD-4540-890F-B53F5B1B66F8}" presName="parTx" presStyleLbl="revTx" presStyleIdx="1" presStyleCnt="3" custScaleX="169419" custScaleY="114505">
        <dgm:presLayoutVars>
          <dgm:chMax val="1"/>
          <dgm:bulletEnabled val="1"/>
        </dgm:presLayoutVars>
      </dgm:prSet>
      <dgm:spPr/>
    </dgm:pt>
    <dgm:pt modelId="{B3D82B44-38BA-4225-9F87-37FC862B17C6}" type="pres">
      <dgm:prSet presAssocID="{CA562B36-24BD-4540-890F-B53F5B1B66F8}" presName="bracket" presStyleLbl="parChTrans1D1" presStyleIdx="1" presStyleCnt="3"/>
      <dgm:spPr/>
    </dgm:pt>
    <dgm:pt modelId="{8937400F-C729-4B46-A3EB-D5DE96BB50B4}" type="pres">
      <dgm:prSet presAssocID="{CA562B36-24BD-4540-890F-B53F5B1B66F8}" presName="spH" presStyleCnt="0"/>
      <dgm:spPr/>
    </dgm:pt>
    <dgm:pt modelId="{49FE5731-CDD6-48CB-B4D1-7E0EC71A6D6F}" type="pres">
      <dgm:prSet presAssocID="{CA562B36-24BD-4540-890F-B53F5B1B66F8}" presName="desTx" presStyleLbl="node1" presStyleIdx="1" presStyleCnt="3">
        <dgm:presLayoutVars>
          <dgm:bulletEnabled val="1"/>
        </dgm:presLayoutVars>
      </dgm:prSet>
      <dgm:spPr/>
    </dgm:pt>
    <dgm:pt modelId="{76DFB174-1FA1-49BB-9EA9-5901F93CBF3A}" type="pres">
      <dgm:prSet presAssocID="{3AAFCD4A-F327-46C0-A985-27579C27A189}" presName="spV" presStyleCnt="0"/>
      <dgm:spPr/>
    </dgm:pt>
    <dgm:pt modelId="{E11E240C-2CF2-4E09-AA71-A015497AE8D5}" type="pres">
      <dgm:prSet presAssocID="{D1640AF0-D65A-483A-827E-FF37AEE4D119}" presName="linNode" presStyleCnt="0"/>
      <dgm:spPr/>
    </dgm:pt>
    <dgm:pt modelId="{B0C9B9D5-8D0E-4526-A974-675B48691459}" type="pres">
      <dgm:prSet presAssocID="{D1640AF0-D65A-483A-827E-FF37AEE4D119}" presName="parTx" presStyleLbl="revTx" presStyleIdx="2" presStyleCnt="3" custScaleX="169419" custScaleY="114505">
        <dgm:presLayoutVars>
          <dgm:chMax val="1"/>
          <dgm:bulletEnabled val="1"/>
        </dgm:presLayoutVars>
      </dgm:prSet>
      <dgm:spPr/>
    </dgm:pt>
    <dgm:pt modelId="{09FDE856-6236-4946-882B-75A68745DD2A}" type="pres">
      <dgm:prSet presAssocID="{D1640AF0-D65A-483A-827E-FF37AEE4D119}" presName="bracket" presStyleLbl="parChTrans1D1" presStyleIdx="2" presStyleCnt="3"/>
      <dgm:spPr/>
    </dgm:pt>
    <dgm:pt modelId="{0F539A24-1DDD-4A9D-A1E2-252F4483D947}" type="pres">
      <dgm:prSet presAssocID="{D1640AF0-D65A-483A-827E-FF37AEE4D119}" presName="spH" presStyleCnt="0"/>
      <dgm:spPr/>
    </dgm:pt>
    <dgm:pt modelId="{598B9661-5DF9-4BC0-B58F-E6BE9BB0078C}" type="pres">
      <dgm:prSet presAssocID="{D1640AF0-D65A-483A-827E-FF37AEE4D119}" presName="desTx" presStyleLbl="node1" presStyleIdx="2" presStyleCnt="3">
        <dgm:presLayoutVars>
          <dgm:bulletEnabled val="1"/>
        </dgm:presLayoutVars>
      </dgm:prSet>
      <dgm:spPr/>
    </dgm:pt>
  </dgm:ptLst>
  <dgm:cxnLst>
    <dgm:cxn modelId="{372FB126-FED9-457D-A081-75269B2C874E}" srcId="{CA562B36-24BD-4540-890F-B53F5B1B66F8}" destId="{EA88B963-06ED-4822-9145-18CB8D3B7D55}" srcOrd="1" destOrd="0" parTransId="{17A9B858-5015-4E0F-AE55-499C0E2EF32D}" sibTransId="{AA72FAB3-1F74-4284-BD83-35F0616A4C5C}"/>
    <dgm:cxn modelId="{BA88FF3B-62B3-49D4-BCF8-0088AE6B2D23}" type="presOf" srcId="{EA88B963-06ED-4822-9145-18CB8D3B7D55}" destId="{49FE5731-CDD6-48CB-B4D1-7E0EC71A6D6F}" srcOrd="0" destOrd="1" presId="urn:diagrams.loki3.com/BracketList"/>
    <dgm:cxn modelId="{60524D47-D4AF-4952-BCD0-3BC5B8F0D0A0}" srcId="{B090C45F-8F3F-4A3A-AEFB-A9795F45EA2A}" destId="{D1D197A0-100B-4007-AA93-89E4297FBCBF}" srcOrd="0" destOrd="0" parTransId="{5BDEA294-B989-487F-A3A8-1D123E911DBD}" sibTransId="{1BF602C7-F4FC-4054-9C8D-45C637ECCE36}"/>
    <dgm:cxn modelId="{5A941F49-CA3C-4CCF-A689-72D19679B34A}" type="presOf" srcId="{E1D76D3E-2EB5-4E80-BA4F-C54AD1F4B2A0}" destId="{598B9661-5DF9-4BC0-B58F-E6BE9BB0078C}" srcOrd="0" destOrd="1" presId="urn:diagrams.loki3.com/BracketList"/>
    <dgm:cxn modelId="{B69E8873-8532-4642-ABEA-A825190459F6}" srcId="{D1640AF0-D65A-483A-827E-FF37AEE4D119}" destId="{E1D76D3E-2EB5-4E80-BA4F-C54AD1F4B2A0}" srcOrd="1" destOrd="0" parTransId="{E5D61DBB-6A61-44CE-9605-C8D328DF4F48}" sibTransId="{E9A9AC4E-703B-4712-B0F3-E89F0756D98B}"/>
    <dgm:cxn modelId="{10D1F774-6B7B-4E5E-8AD1-84F706497760}" type="presOf" srcId="{D1D197A0-100B-4007-AA93-89E4297FBCBF}" destId="{C9307EC9-A777-43E5-98FE-DF015A118507}" srcOrd="0" destOrd="0" presId="urn:diagrams.loki3.com/BracketList"/>
    <dgm:cxn modelId="{CC75BE77-8B32-4616-80F9-A2A2D4B61024}" type="presOf" srcId="{7F2D0619-0238-4B2F-9E7B-DD86964766E7}" destId="{598B9661-5DF9-4BC0-B58F-E6BE9BB0078C}" srcOrd="0" destOrd="0" presId="urn:diagrams.loki3.com/BracketList"/>
    <dgm:cxn modelId="{02925B82-FF43-45C6-A325-DB175C689654}" type="presOf" srcId="{58871792-F4DD-40CF-8640-CD141C08AFE5}" destId="{51F1FFB1-9D94-499D-8288-18825645C423}" srcOrd="0" destOrd="0" presId="urn:diagrams.loki3.com/BracketList"/>
    <dgm:cxn modelId="{D68FC98C-F607-4923-AF6D-2A773576A93F}" type="presOf" srcId="{CA562B36-24BD-4540-890F-B53F5B1B66F8}" destId="{E55460CB-BEED-40B7-89A3-124786166200}" srcOrd="0" destOrd="0" presId="urn:diagrams.loki3.com/BracketList"/>
    <dgm:cxn modelId="{C1A8FA94-4BCF-4727-8ED8-01E4CB1FBD60}" srcId="{58871792-F4DD-40CF-8640-CD141C08AFE5}" destId="{B090C45F-8F3F-4A3A-AEFB-A9795F45EA2A}" srcOrd="0" destOrd="0" parTransId="{4854BDCD-D3EC-41B6-8592-9550EF244297}" sibTransId="{071C5FA1-D6AA-4588-A7A5-394064216742}"/>
    <dgm:cxn modelId="{79EB53AA-4798-453C-84CA-90DC0F87040B}" type="presOf" srcId="{B090C45F-8F3F-4A3A-AEFB-A9795F45EA2A}" destId="{C14EB2CE-91AE-487D-821E-BCC567401FBC}" srcOrd="0" destOrd="0" presId="urn:diagrams.loki3.com/BracketList"/>
    <dgm:cxn modelId="{F8BDB6B2-EF15-4ABD-98FC-7627BC530B35}" srcId="{B090C45F-8F3F-4A3A-AEFB-A9795F45EA2A}" destId="{E020E080-C59D-4AF5-9ED5-26CC0AE5E4FF}" srcOrd="1" destOrd="0" parTransId="{13EE6BBD-80C0-4F05-B5AF-FA3306D734BB}" sibTransId="{2E0CFD28-515A-4806-A026-0CB03D0B4C34}"/>
    <dgm:cxn modelId="{35D2F6B3-7EA6-46A0-982D-F42D3B864285}" srcId="{D1640AF0-D65A-483A-827E-FF37AEE4D119}" destId="{7F2D0619-0238-4B2F-9E7B-DD86964766E7}" srcOrd="0" destOrd="0" parTransId="{1FCECD05-6D10-46E2-B1D8-ECF673F993E5}" sibTransId="{2E020D9B-CA1E-4A99-8F42-17C5388FBBAA}"/>
    <dgm:cxn modelId="{A98B2DB9-4482-46FB-A719-E7AB0A9FD21D}" type="presOf" srcId="{A1AB5333-B355-48DF-B667-E8019D10D602}" destId="{49FE5731-CDD6-48CB-B4D1-7E0EC71A6D6F}" srcOrd="0" destOrd="0" presId="urn:diagrams.loki3.com/BracketList"/>
    <dgm:cxn modelId="{2CB5D5C4-65C9-40A1-B779-4C767D8B3D7A}" type="presOf" srcId="{D1640AF0-D65A-483A-827E-FF37AEE4D119}" destId="{B0C9B9D5-8D0E-4526-A974-675B48691459}" srcOrd="0" destOrd="0" presId="urn:diagrams.loki3.com/BracketList"/>
    <dgm:cxn modelId="{B20E27CB-0C10-4B5F-B5C3-68CD21A7C30C}" srcId="{58871792-F4DD-40CF-8640-CD141C08AFE5}" destId="{D1640AF0-D65A-483A-827E-FF37AEE4D119}" srcOrd="2" destOrd="0" parTransId="{BFCF7F93-8513-468B-AB56-4A211FBE88AD}" sibTransId="{B35284FD-48A8-440F-A557-7CAABC18ADD5}"/>
    <dgm:cxn modelId="{BE6AFBD5-7F94-45B8-B5B3-1E116C1EC216}" srcId="{CA562B36-24BD-4540-890F-B53F5B1B66F8}" destId="{A1AB5333-B355-48DF-B667-E8019D10D602}" srcOrd="0" destOrd="0" parTransId="{8F9DC375-A3EF-49B8-B7C6-DFEF6CB960D4}" sibTransId="{FCF4EE39-1603-43B9-85B6-1310E0E2B115}"/>
    <dgm:cxn modelId="{0C3110E7-B35F-49A2-A1CF-1DD24C77654B}" type="presOf" srcId="{E020E080-C59D-4AF5-9ED5-26CC0AE5E4FF}" destId="{C9307EC9-A777-43E5-98FE-DF015A118507}" srcOrd="0" destOrd="1" presId="urn:diagrams.loki3.com/BracketList"/>
    <dgm:cxn modelId="{CF193EEA-8396-429D-BF77-578316AD8D46}" srcId="{58871792-F4DD-40CF-8640-CD141C08AFE5}" destId="{CA562B36-24BD-4540-890F-B53F5B1B66F8}" srcOrd="1" destOrd="0" parTransId="{7828A6D7-F8D2-4221-8BFF-5634F4C99ACD}" sibTransId="{3AAFCD4A-F327-46C0-A985-27579C27A189}"/>
    <dgm:cxn modelId="{372638CD-A9A3-40CF-A793-C3E324E1C5EB}" type="presParOf" srcId="{51F1FFB1-9D94-499D-8288-18825645C423}" destId="{BEB4198D-2232-48D5-B8FC-CA0636FF52D0}" srcOrd="0" destOrd="0" presId="urn:diagrams.loki3.com/BracketList"/>
    <dgm:cxn modelId="{4FDCE6D5-9C19-41DD-8083-D655D05C276E}" type="presParOf" srcId="{BEB4198D-2232-48D5-B8FC-CA0636FF52D0}" destId="{C14EB2CE-91AE-487D-821E-BCC567401FBC}" srcOrd="0" destOrd="0" presId="urn:diagrams.loki3.com/BracketList"/>
    <dgm:cxn modelId="{32EE622F-67BC-447A-9C0D-7A6BD3B9840D}" type="presParOf" srcId="{BEB4198D-2232-48D5-B8FC-CA0636FF52D0}" destId="{B8DFF20E-2C82-482D-8E74-18F8FA32E7E2}" srcOrd="1" destOrd="0" presId="urn:diagrams.loki3.com/BracketList"/>
    <dgm:cxn modelId="{8FBD260A-6860-4951-AD1B-380DFAA728DF}" type="presParOf" srcId="{BEB4198D-2232-48D5-B8FC-CA0636FF52D0}" destId="{45303D25-0B47-4C47-9439-B2F7AA0D7A18}" srcOrd="2" destOrd="0" presId="urn:diagrams.loki3.com/BracketList"/>
    <dgm:cxn modelId="{F5AD34C2-E4FA-4F08-9B8E-19B6D80CC371}" type="presParOf" srcId="{BEB4198D-2232-48D5-B8FC-CA0636FF52D0}" destId="{C9307EC9-A777-43E5-98FE-DF015A118507}" srcOrd="3" destOrd="0" presId="urn:diagrams.loki3.com/BracketList"/>
    <dgm:cxn modelId="{1D4CC8A8-9498-4C8F-BAA5-5C4389E957B3}" type="presParOf" srcId="{51F1FFB1-9D94-499D-8288-18825645C423}" destId="{D685DC3F-51BD-4FEB-ABB7-472D3E21D521}" srcOrd="1" destOrd="0" presId="urn:diagrams.loki3.com/BracketList"/>
    <dgm:cxn modelId="{4A04BDA0-ED93-4A6E-9CC7-9823F57315B1}" type="presParOf" srcId="{51F1FFB1-9D94-499D-8288-18825645C423}" destId="{12EEEABC-0B92-48CC-B18F-F763C4959B41}" srcOrd="2" destOrd="0" presId="urn:diagrams.loki3.com/BracketList"/>
    <dgm:cxn modelId="{415D7560-FE6F-453E-A2D9-F973F7EE938B}" type="presParOf" srcId="{12EEEABC-0B92-48CC-B18F-F763C4959B41}" destId="{E55460CB-BEED-40B7-89A3-124786166200}" srcOrd="0" destOrd="0" presId="urn:diagrams.loki3.com/BracketList"/>
    <dgm:cxn modelId="{2CA302C9-1708-4DA5-82AF-093740A95ED0}" type="presParOf" srcId="{12EEEABC-0B92-48CC-B18F-F763C4959B41}" destId="{B3D82B44-38BA-4225-9F87-37FC862B17C6}" srcOrd="1" destOrd="0" presId="urn:diagrams.loki3.com/BracketList"/>
    <dgm:cxn modelId="{7DE22C41-9876-49A9-9417-DAE66E707BDA}" type="presParOf" srcId="{12EEEABC-0B92-48CC-B18F-F763C4959B41}" destId="{8937400F-C729-4B46-A3EB-D5DE96BB50B4}" srcOrd="2" destOrd="0" presId="urn:diagrams.loki3.com/BracketList"/>
    <dgm:cxn modelId="{F1F0FE90-2C31-4786-9434-1033BD90B11B}" type="presParOf" srcId="{12EEEABC-0B92-48CC-B18F-F763C4959B41}" destId="{49FE5731-CDD6-48CB-B4D1-7E0EC71A6D6F}" srcOrd="3" destOrd="0" presId="urn:diagrams.loki3.com/BracketList"/>
    <dgm:cxn modelId="{947FF916-F09A-40CC-B37B-95A308EC01F1}" type="presParOf" srcId="{51F1FFB1-9D94-499D-8288-18825645C423}" destId="{76DFB174-1FA1-49BB-9EA9-5901F93CBF3A}" srcOrd="3" destOrd="0" presId="urn:diagrams.loki3.com/BracketList"/>
    <dgm:cxn modelId="{AAE26B0A-6E9D-4277-99B3-6FC9B4356B65}" type="presParOf" srcId="{51F1FFB1-9D94-499D-8288-18825645C423}" destId="{E11E240C-2CF2-4E09-AA71-A015497AE8D5}" srcOrd="4" destOrd="0" presId="urn:diagrams.loki3.com/BracketList"/>
    <dgm:cxn modelId="{009F768A-DE23-4CBD-88AE-62F696E792BD}" type="presParOf" srcId="{E11E240C-2CF2-4E09-AA71-A015497AE8D5}" destId="{B0C9B9D5-8D0E-4526-A974-675B48691459}" srcOrd="0" destOrd="0" presId="urn:diagrams.loki3.com/BracketList"/>
    <dgm:cxn modelId="{B8197C88-F9C6-4C38-83F8-4BFA3FAE43E0}" type="presParOf" srcId="{E11E240C-2CF2-4E09-AA71-A015497AE8D5}" destId="{09FDE856-6236-4946-882B-75A68745DD2A}" srcOrd="1" destOrd="0" presId="urn:diagrams.loki3.com/BracketList"/>
    <dgm:cxn modelId="{65BEECF0-3F20-451A-BBAA-91B9BB8BDCD5}" type="presParOf" srcId="{E11E240C-2CF2-4E09-AA71-A015497AE8D5}" destId="{0F539A24-1DDD-4A9D-A1E2-252F4483D947}" srcOrd="2" destOrd="0" presId="urn:diagrams.loki3.com/BracketList"/>
    <dgm:cxn modelId="{21F171EA-A323-4594-995C-2CF3242FF704}" type="presParOf" srcId="{E11E240C-2CF2-4E09-AA71-A015497AE8D5}" destId="{598B9661-5DF9-4BC0-B58F-E6BE9BB0078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2FC08A-B1CB-4242-849D-98E4FB09910A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A40D86C-BAD4-4D9D-96C3-E4F04C5F0D49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Perhitungan</a:t>
          </a:r>
          <a:r>
            <a:rPr lang="en-US" dirty="0">
              <a:solidFill>
                <a:schemeClr val="tx1"/>
              </a:solidFill>
            </a:rPr>
            <a:t> Descriptor</a:t>
          </a:r>
          <a:endParaRPr lang="en-ID" dirty="0">
            <a:solidFill>
              <a:schemeClr val="tx1"/>
            </a:solidFill>
          </a:endParaRPr>
        </a:p>
      </dgm:t>
    </dgm:pt>
    <dgm:pt modelId="{DD72187A-2D8C-403E-B669-9513069413A5}" type="parTrans" cxnId="{807A09A1-A76B-4369-95FC-67453855F2E7}">
      <dgm:prSet/>
      <dgm:spPr/>
      <dgm:t>
        <a:bodyPr/>
        <a:lstStyle/>
        <a:p>
          <a:endParaRPr lang="en-ID"/>
        </a:p>
      </dgm:t>
    </dgm:pt>
    <dgm:pt modelId="{0F6F5A4E-3181-4DFF-AED4-F7D1CB8E13F9}" type="sibTrans" cxnId="{807A09A1-A76B-4369-95FC-67453855F2E7}">
      <dgm:prSet/>
      <dgm:spPr/>
      <dgm:t>
        <a:bodyPr/>
        <a:lstStyle/>
        <a:p>
          <a:endParaRPr lang="en-ID"/>
        </a:p>
      </dgm:t>
    </dgm:pt>
    <dgm:pt modelId="{6B631E2A-A33B-4B37-AAF7-7A70BA1BAB7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Split Data</a:t>
          </a:r>
        </a:p>
        <a:p>
          <a:r>
            <a:rPr lang="en-US" dirty="0">
              <a:solidFill>
                <a:schemeClr val="tx1"/>
              </a:solidFill>
              <a:sym typeface="Wingdings" panose="05000000000000000000" pitchFamily="2" charset="2"/>
            </a:rPr>
            <a:t>(70% : 30%)</a:t>
          </a:r>
          <a:endParaRPr lang="en-ID" dirty="0">
            <a:solidFill>
              <a:schemeClr val="tx1"/>
            </a:solidFill>
          </a:endParaRPr>
        </a:p>
      </dgm:t>
    </dgm:pt>
    <dgm:pt modelId="{C3C0AB0B-39E0-48E7-B6C8-BBD9B6D14BCE}" type="parTrans" cxnId="{9C6B09E2-62E6-4FF5-8B88-360C11CA6006}">
      <dgm:prSet/>
      <dgm:spPr/>
      <dgm:t>
        <a:bodyPr/>
        <a:lstStyle/>
        <a:p>
          <a:endParaRPr lang="en-ID"/>
        </a:p>
      </dgm:t>
    </dgm:pt>
    <dgm:pt modelId="{CABD2DF6-6BCC-4B09-BC33-D4F924D3CE11}" type="sibTrans" cxnId="{9C6B09E2-62E6-4FF5-8B88-360C11CA6006}">
      <dgm:prSet/>
      <dgm:spPr/>
      <dgm:t>
        <a:bodyPr/>
        <a:lstStyle/>
        <a:p>
          <a:endParaRPr lang="en-ID"/>
        </a:p>
      </dgm:t>
    </dgm:pt>
    <dgm:pt modelId="{20DBCE59-D4BC-4EF8-A9B4-5F5E443CD2FE}">
      <dgm:prSet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>
              <a:solidFill>
                <a:schemeClr val="tx1"/>
              </a:solidFill>
              <a:sym typeface="Wingdings" panose="05000000000000000000" pitchFamily="2" charset="2"/>
            </a:rPr>
            <a:t>IC50&lt;=10 </a:t>
          </a:r>
          <a:r>
            <a:rPr lang="id-ID" dirty="0">
              <a:solidFill>
                <a:schemeClr val="tx1"/>
              </a:solidFill>
            </a:rPr>
            <a:t>µM</a:t>
          </a:r>
          <a:r>
            <a:rPr lang="en-US" dirty="0">
              <a:solidFill>
                <a:schemeClr val="tx1"/>
              </a:solidFill>
            </a:rPr>
            <a:t> (</a:t>
          </a:r>
          <a:r>
            <a:rPr lang="en-US" b="1" dirty="0" err="1">
              <a:solidFill>
                <a:schemeClr val="tx1"/>
              </a:solidFill>
              <a:sym typeface="Wingdings" panose="05000000000000000000" pitchFamily="2" charset="2"/>
            </a:rPr>
            <a:t>Aktif</a:t>
          </a:r>
          <a:r>
            <a:rPr lang="en-US" b="1" dirty="0">
              <a:solidFill>
                <a:schemeClr val="tx1"/>
              </a:solidFill>
              <a:sym typeface="Wingdings" panose="05000000000000000000" pitchFamily="2" charset="2"/>
            </a:rPr>
            <a:t> / 1)</a:t>
          </a:r>
          <a:br>
            <a:rPr lang="en-US" b="1" dirty="0">
              <a:solidFill>
                <a:schemeClr val="tx1"/>
              </a:solidFill>
              <a:sym typeface="Wingdings" panose="05000000000000000000" pitchFamily="2" charset="2"/>
            </a:rPr>
          </a:br>
          <a:r>
            <a:rPr lang="en-US" dirty="0">
              <a:solidFill>
                <a:schemeClr val="tx1"/>
              </a:solidFill>
              <a:sym typeface="Wingdings" panose="05000000000000000000" pitchFamily="2" charset="2"/>
            </a:rPr>
            <a:t>IC50&gt;=</a:t>
          </a:r>
          <a:r>
            <a:rPr lang="id-ID" dirty="0">
              <a:solidFill>
                <a:schemeClr val="tx1"/>
              </a:solidFill>
            </a:rPr>
            <a:t>100µM</a:t>
          </a:r>
          <a:r>
            <a:rPr lang="en-US" dirty="0">
              <a:solidFill>
                <a:schemeClr val="tx1"/>
              </a:solidFill>
              <a:sym typeface="Wingdings" panose="05000000000000000000" pitchFamily="2" charset="2"/>
            </a:rPr>
            <a:t> (</a:t>
          </a:r>
          <a:r>
            <a:rPr lang="en-US" b="1" dirty="0" err="1">
              <a:solidFill>
                <a:schemeClr val="tx1"/>
              </a:solidFill>
              <a:sym typeface="Wingdings" panose="05000000000000000000" pitchFamily="2" charset="2"/>
            </a:rPr>
            <a:t>Tidak</a:t>
          </a:r>
          <a:r>
            <a:rPr lang="en-US" b="1" dirty="0">
              <a:solidFill>
                <a:schemeClr val="tx1"/>
              </a:solidFill>
              <a:sym typeface="Wingdings" panose="05000000000000000000" pitchFamily="2" charset="2"/>
            </a:rPr>
            <a:t> </a:t>
          </a:r>
          <a:r>
            <a:rPr lang="en-US" b="1" dirty="0" err="1">
              <a:solidFill>
                <a:schemeClr val="tx1"/>
              </a:solidFill>
              <a:sym typeface="Wingdings" panose="05000000000000000000" pitchFamily="2" charset="2"/>
            </a:rPr>
            <a:t>Aktif</a:t>
          </a:r>
          <a:r>
            <a:rPr lang="en-US" b="1" dirty="0">
              <a:solidFill>
                <a:schemeClr val="tx1"/>
              </a:solidFill>
              <a:sym typeface="Wingdings" panose="05000000000000000000" pitchFamily="2" charset="2"/>
            </a:rPr>
            <a:t> / 0)</a:t>
          </a:r>
          <a:endParaRPr lang="en-ID" dirty="0">
            <a:solidFill>
              <a:schemeClr val="tx1"/>
            </a:solidFill>
          </a:endParaRPr>
        </a:p>
      </dgm:t>
    </dgm:pt>
    <dgm:pt modelId="{A02547F9-7C3D-443D-B3A9-88D54B46F7AE}" type="parTrans" cxnId="{3BFE7D04-A7F3-444B-B7F6-8AA894298178}">
      <dgm:prSet/>
      <dgm:spPr/>
      <dgm:t>
        <a:bodyPr/>
        <a:lstStyle/>
        <a:p>
          <a:endParaRPr lang="en-ID"/>
        </a:p>
      </dgm:t>
    </dgm:pt>
    <dgm:pt modelId="{057A9FAB-14B2-4C69-B09D-F233281192E5}" type="sibTrans" cxnId="{3BFE7D04-A7F3-444B-B7F6-8AA894298178}">
      <dgm:prSet/>
      <dgm:spPr/>
      <dgm:t>
        <a:bodyPr/>
        <a:lstStyle/>
        <a:p>
          <a:endParaRPr lang="en-ID"/>
        </a:p>
      </dgm:t>
    </dgm:pt>
    <dgm:pt modelId="{A696A114-2178-4E6A-8393-AAE8E4B60814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+ 3588 </a:t>
          </a:r>
          <a:r>
            <a:rPr lang="en-US" sz="1400" dirty="0" err="1">
              <a:solidFill>
                <a:schemeClr val="tx1"/>
              </a:solidFill>
            </a:rPr>
            <a:t>Senyawa</a:t>
          </a:r>
          <a:r>
            <a:rPr lang="en-US" sz="1400" dirty="0">
              <a:solidFill>
                <a:schemeClr val="tx1"/>
              </a:solidFill>
            </a:rPr>
            <a:t> Putative</a:t>
          </a:r>
          <a:endParaRPr lang="en-ID" sz="1400" dirty="0">
            <a:solidFill>
              <a:schemeClr val="tx1"/>
            </a:solidFill>
          </a:endParaRPr>
        </a:p>
      </dgm:t>
    </dgm:pt>
    <dgm:pt modelId="{8E630DA9-4234-47F8-AC00-1D63A7FEC2D6}" type="sibTrans" cxnId="{D74DB3A1-3181-4EF6-9212-5EDFE5E0DB08}">
      <dgm:prSet/>
      <dgm:spPr/>
      <dgm:t>
        <a:bodyPr/>
        <a:lstStyle/>
        <a:p>
          <a:endParaRPr lang="en-ID"/>
        </a:p>
      </dgm:t>
    </dgm:pt>
    <dgm:pt modelId="{7E9C4DAD-249B-4652-8867-9461DB0922A2}" type="parTrans" cxnId="{D74DB3A1-3181-4EF6-9212-5EDFE5E0DB08}">
      <dgm:prSet/>
      <dgm:spPr/>
      <dgm:t>
        <a:bodyPr/>
        <a:lstStyle/>
        <a:p>
          <a:endParaRPr lang="en-ID"/>
        </a:p>
      </dgm:t>
    </dgm:pt>
    <dgm:pt modelId="{A970ECEB-C16D-4103-B580-535036F28A15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ChemBl</a:t>
          </a:r>
          <a:r>
            <a:rPr lang="en-US" dirty="0">
              <a:solidFill>
                <a:schemeClr val="tx1"/>
              </a:solidFill>
            </a:rPr>
            <a:t> </a:t>
          </a:r>
          <a:r>
            <a:rPr lang="en-US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4.757 </a:t>
          </a:r>
          <a:r>
            <a:rPr lang="en-US" b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senyawa</a:t>
          </a:r>
          <a:endParaRPr lang="en-ID" dirty="0">
            <a:solidFill>
              <a:schemeClr val="tx1"/>
            </a:solidFill>
          </a:endParaRPr>
        </a:p>
      </dgm:t>
    </dgm:pt>
    <dgm:pt modelId="{D8FCFDF3-6470-4076-8528-325C39C2621B}" type="parTrans" cxnId="{A954F979-6882-4A6D-ADF1-2B5CC10F2E9D}">
      <dgm:prSet/>
      <dgm:spPr/>
      <dgm:t>
        <a:bodyPr/>
        <a:lstStyle/>
        <a:p>
          <a:endParaRPr lang="en-ID"/>
        </a:p>
      </dgm:t>
    </dgm:pt>
    <dgm:pt modelId="{08C5C97A-2BC4-4008-9836-CC82D5700511}" type="sibTrans" cxnId="{A954F979-6882-4A6D-ADF1-2B5CC10F2E9D}">
      <dgm:prSet/>
      <dgm:spPr/>
      <dgm:t>
        <a:bodyPr/>
        <a:lstStyle/>
        <a:p>
          <a:endParaRPr lang="en-ID"/>
        </a:p>
      </dgm:t>
    </dgm:pt>
    <dgm:pt modelId="{3BECBF40-EADD-4A82-A48A-22D77D160F6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3814 </a:t>
          </a:r>
          <a:r>
            <a:rPr lang="en-US" b="0" dirty="0" err="1">
              <a:solidFill>
                <a:schemeClr val="tx1"/>
              </a:solidFill>
            </a:rPr>
            <a:t>S</a:t>
          </a:r>
          <a:r>
            <a:rPr lang="en-US" b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enyawa</a:t>
          </a:r>
          <a:r>
            <a:rPr lang="en-US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</a:t>
          </a:r>
          <a:br>
            <a:rPr lang="en-US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</a:br>
          <a:r>
            <a:rPr lang="en-US" b="1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Senyawa</a:t>
          </a:r>
          <a:r>
            <a:rPr lang="en-US" b="1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US" b="1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Aktif</a:t>
          </a:r>
          <a:r>
            <a:rPr lang="en-US" b="1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US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(3701) &amp;</a:t>
          </a:r>
          <a:br>
            <a:rPr lang="en-US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</a:br>
          <a:r>
            <a:rPr lang="en-US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US" b="1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Senyawa</a:t>
          </a:r>
          <a:r>
            <a:rPr lang="en-US" b="1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US" b="1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Tidak</a:t>
          </a:r>
          <a:r>
            <a:rPr lang="en-US" b="1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US" b="1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Aktif</a:t>
          </a:r>
          <a:r>
            <a:rPr lang="en-US" b="1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US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(113)</a:t>
          </a:r>
          <a:endParaRPr lang="en-ID" dirty="0"/>
        </a:p>
      </dgm:t>
    </dgm:pt>
    <dgm:pt modelId="{091B13CB-0583-49B4-8885-43AB8C71CED1}" type="parTrans" cxnId="{089D15A6-BE56-4DD1-A241-93A4E9C8DD8F}">
      <dgm:prSet/>
      <dgm:spPr/>
      <dgm:t>
        <a:bodyPr/>
        <a:lstStyle/>
        <a:p>
          <a:endParaRPr lang="en-ID"/>
        </a:p>
      </dgm:t>
    </dgm:pt>
    <dgm:pt modelId="{21A7876C-DAC7-4A77-A62F-0BFB77E2E3C3}" type="sibTrans" cxnId="{089D15A6-BE56-4DD1-A241-93A4E9C8DD8F}">
      <dgm:prSet/>
      <dgm:spPr/>
      <dgm:t>
        <a:bodyPr/>
        <a:lstStyle/>
        <a:p>
          <a:endParaRPr lang="en-ID"/>
        </a:p>
      </dgm:t>
    </dgm:pt>
    <dgm:pt modelId="{B1231729-1EE7-4B2B-AD2E-294D14851F3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sym typeface="Wingdings" panose="05000000000000000000" pitchFamily="2" charset="2"/>
            </a:rPr>
            <a:t>Target </a:t>
          </a:r>
        </a:p>
        <a:p>
          <a:r>
            <a:rPr lang="en-US" dirty="0">
              <a:solidFill>
                <a:schemeClr val="tx1"/>
              </a:solidFill>
              <a:sym typeface="Wingdings" panose="05000000000000000000" pitchFamily="2" charset="2"/>
            </a:rPr>
            <a:t>IC50  IC50 </a:t>
          </a:r>
          <a:r>
            <a:rPr lang="en-US" dirty="0" err="1">
              <a:solidFill>
                <a:schemeClr val="tx1"/>
              </a:solidFill>
              <a:sym typeface="Wingdings" panose="05000000000000000000" pitchFamily="2" charset="2"/>
            </a:rPr>
            <a:t>Mikro</a:t>
          </a:r>
          <a:endParaRPr lang="en-ID" dirty="0">
            <a:solidFill>
              <a:schemeClr val="tx1"/>
            </a:solidFill>
          </a:endParaRPr>
        </a:p>
      </dgm:t>
    </dgm:pt>
    <dgm:pt modelId="{BC862609-0AA6-4AC7-982D-71B4506839AD}" type="sibTrans" cxnId="{A72BBEE7-DD16-483F-AD4B-48427A6EA11B}">
      <dgm:prSet/>
      <dgm:spPr/>
      <dgm:t>
        <a:bodyPr/>
        <a:lstStyle/>
        <a:p>
          <a:endParaRPr lang="en-ID"/>
        </a:p>
      </dgm:t>
    </dgm:pt>
    <dgm:pt modelId="{94826068-7C4F-43B4-B1D7-50FA3E93E0AD}" type="parTrans" cxnId="{A72BBEE7-DD16-483F-AD4B-48427A6EA11B}">
      <dgm:prSet/>
      <dgm:spPr/>
      <dgm:t>
        <a:bodyPr/>
        <a:lstStyle/>
        <a:p>
          <a:endParaRPr lang="en-ID"/>
        </a:p>
      </dgm:t>
    </dgm:pt>
    <dgm:pt modelId="{BB566C00-5AAE-44DF-B685-24042A47F194}" type="pres">
      <dgm:prSet presAssocID="{9C2FC08A-B1CB-4242-849D-98E4FB09910A}" presName="Name0" presStyleCnt="0">
        <dgm:presLayoutVars>
          <dgm:dir/>
          <dgm:resizeHandles val="exact"/>
        </dgm:presLayoutVars>
      </dgm:prSet>
      <dgm:spPr/>
    </dgm:pt>
    <dgm:pt modelId="{F8645D0C-A80B-4E33-A07A-36DCB6F033B1}" type="pres">
      <dgm:prSet presAssocID="{A970ECEB-C16D-4103-B580-535036F28A15}" presName="node" presStyleLbl="node1" presStyleIdx="0" presStyleCnt="7">
        <dgm:presLayoutVars>
          <dgm:bulletEnabled val="1"/>
        </dgm:presLayoutVars>
      </dgm:prSet>
      <dgm:spPr/>
    </dgm:pt>
    <dgm:pt modelId="{E32C6894-7D95-4039-8EE9-3F8F7D732827}" type="pres">
      <dgm:prSet presAssocID="{08C5C97A-2BC4-4008-9836-CC82D5700511}" presName="sibTrans" presStyleLbl="sibTrans1D1" presStyleIdx="0" presStyleCnt="6"/>
      <dgm:spPr/>
    </dgm:pt>
    <dgm:pt modelId="{53F3E20C-173E-42C1-853A-99249FB5949E}" type="pres">
      <dgm:prSet presAssocID="{08C5C97A-2BC4-4008-9836-CC82D5700511}" presName="connectorText" presStyleLbl="sibTrans1D1" presStyleIdx="0" presStyleCnt="6"/>
      <dgm:spPr/>
    </dgm:pt>
    <dgm:pt modelId="{77BF5E9C-350E-49E7-8FE3-18CE6E26FD36}" type="pres">
      <dgm:prSet presAssocID="{B1231729-1EE7-4B2B-AD2E-294D14851F39}" presName="node" presStyleLbl="node1" presStyleIdx="1" presStyleCnt="7">
        <dgm:presLayoutVars>
          <dgm:bulletEnabled val="1"/>
        </dgm:presLayoutVars>
      </dgm:prSet>
      <dgm:spPr/>
    </dgm:pt>
    <dgm:pt modelId="{B25DE0DA-6672-4F7A-ABB1-8FFE870EED88}" type="pres">
      <dgm:prSet presAssocID="{BC862609-0AA6-4AC7-982D-71B4506839AD}" presName="sibTrans" presStyleLbl="sibTrans1D1" presStyleIdx="1" presStyleCnt="6"/>
      <dgm:spPr/>
    </dgm:pt>
    <dgm:pt modelId="{9524296C-5195-4AD1-999A-AAEDFCD77F4B}" type="pres">
      <dgm:prSet presAssocID="{BC862609-0AA6-4AC7-982D-71B4506839AD}" presName="connectorText" presStyleLbl="sibTrans1D1" presStyleIdx="1" presStyleCnt="6"/>
      <dgm:spPr/>
    </dgm:pt>
    <dgm:pt modelId="{26F91691-6716-4745-8C9E-48916ACB9010}" type="pres">
      <dgm:prSet presAssocID="{20DBCE59-D4BC-4EF8-A9B4-5F5E443CD2FE}" presName="node" presStyleLbl="node1" presStyleIdx="2" presStyleCnt="7">
        <dgm:presLayoutVars>
          <dgm:bulletEnabled val="1"/>
        </dgm:presLayoutVars>
      </dgm:prSet>
      <dgm:spPr/>
    </dgm:pt>
    <dgm:pt modelId="{AD7A49CD-2188-499A-AC86-B64F81C67AEF}" type="pres">
      <dgm:prSet presAssocID="{057A9FAB-14B2-4C69-B09D-F233281192E5}" presName="sibTrans" presStyleLbl="sibTrans1D1" presStyleIdx="2" presStyleCnt="6"/>
      <dgm:spPr/>
    </dgm:pt>
    <dgm:pt modelId="{95A8BC69-B285-44E1-9CD6-77A93D5E0DD3}" type="pres">
      <dgm:prSet presAssocID="{057A9FAB-14B2-4C69-B09D-F233281192E5}" presName="connectorText" presStyleLbl="sibTrans1D1" presStyleIdx="2" presStyleCnt="6"/>
      <dgm:spPr/>
    </dgm:pt>
    <dgm:pt modelId="{D235C44B-584E-42B0-B8E0-63BD7EE678F2}" type="pres">
      <dgm:prSet presAssocID="{3BECBF40-EADD-4A82-A48A-22D77D160F64}" presName="node" presStyleLbl="node1" presStyleIdx="3" presStyleCnt="7">
        <dgm:presLayoutVars>
          <dgm:bulletEnabled val="1"/>
        </dgm:presLayoutVars>
      </dgm:prSet>
      <dgm:spPr/>
    </dgm:pt>
    <dgm:pt modelId="{ED633FD4-AAAD-496A-812F-0DE1498768D1}" type="pres">
      <dgm:prSet presAssocID="{21A7876C-DAC7-4A77-A62F-0BFB77E2E3C3}" presName="sibTrans" presStyleLbl="sibTrans1D1" presStyleIdx="3" presStyleCnt="6"/>
      <dgm:spPr/>
    </dgm:pt>
    <dgm:pt modelId="{9C534B9D-9F27-4F47-9030-107A6876FA97}" type="pres">
      <dgm:prSet presAssocID="{21A7876C-DAC7-4A77-A62F-0BFB77E2E3C3}" presName="connectorText" presStyleLbl="sibTrans1D1" presStyleIdx="3" presStyleCnt="6"/>
      <dgm:spPr/>
    </dgm:pt>
    <dgm:pt modelId="{45B520D1-D37A-4973-9C5E-A32A85DCB9D6}" type="pres">
      <dgm:prSet presAssocID="{A696A114-2178-4E6A-8393-AAE8E4B60814}" presName="node" presStyleLbl="node1" presStyleIdx="4" presStyleCnt="7">
        <dgm:presLayoutVars>
          <dgm:bulletEnabled val="1"/>
        </dgm:presLayoutVars>
      </dgm:prSet>
      <dgm:spPr/>
    </dgm:pt>
    <dgm:pt modelId="{FF79098A-8FD1-4337-A0A6-0C78D0B91EE3}" type="pres">
      <dgm:prSet presAssocID="{8E630DA9-4234-47F8-AC00-1D63A7FEC2D6}" presName="sibTrans" presStyleLbl="sibTrans1D1" presStyleIdx="4" presStyleCnt="6"/>
      <dgm:spPr/>
    </dgm:pt>
    <dgm:pt modelId="{611AF682-B010-4006-89AF-CC9C81E05322}" type="pres">
      <dgm:prSet presAssocID="{8E630DA9-4234-47F8-AC00-1D63A7FEC2D6}" presName="connectorText" presStyleLbl="sibTrans1D1" presStyleIdx="4" presStyleCnt="6"/>
      <dgm:spPr/>
    </dgm:pt>
    <dgm:pt modelId="{6ADE2FDC-1AD3-4870-9E1D-DF44881FF332}" type="pres">
      <dgm:prSet presAssocID="{7A40D86C-BAD4-4D9D-96C3-E4F04C5F0D49}" presName="node" presStyleLbl="node1" presStyleIdx="5" presStyleCnt="7">
        <dgm:presLayoutVars>
          <dgm:bulletEnabled val="1"/>
        </dgm:presLayoutVars>
      </dgm:prSet>
      <dgm:spPr/>
    </dgm:pt>
    <dgm:pt modelId="{3D48CBF5-D106-45B4-A92F-1BBD7C9DA3C7}" type="pres">
      <dgm:prSet presAssocID="{0F6F5A4E-3181-4DFF-AED4-F7D1CB8E13F9}" presName="sibTrans" presStyleLbl="sibTrans1D1" presStyleIdx="5" presStyleCnt="6"/>
      <dgm:spPr/>
    </dgm:pt>
    <dgm:pt modelId="{92023988-9EEA-42F2-96D5-9EC1DC26F1D2}" type="pres">
      <dgm:prSet presAssocID="{0F6F5A4E-3181-4DFF-AED4-F7D1CB8E13F9}" presName="connectorText" presStyleLbl="sibTrans1D1" presStyleIdx="5" presStyleCnt="6"/>
      <dgm:spPr/>
    </dgm:pt>
    <dgm:pt modelId="{AA26BD61-571B-40BB-A346-C9CCDF5FCADB}" type="pres">
      <dgm:prSet presAssocID="{6B631E2A-A33B-4B37-AAF7-7A70BA1BAB7B}" presName="node" presStyleLbl="node1" presStyleIdx="6" presStyleCnt="7">
        <dgm:presLayoutVars>
          <dgm:bulletEnabled val="1"/>
        </dgm:presLayoutVars>
      </dgm:prSet>
      <dgm:spPr/>
    </dgm:pt>
  </dgm:ptLst>
  <dgm:cxnLst>
    <dgm:cxn modelId="{3BFE7D04-A7F3-444B-B7F6-8AA894298178}" srcId="{9C2FC08A-B1CB-4242-849D-98E4FB09910A}" destId="{20DBCE59-D4BC-4EF8-A9B4-5F5E443CD2FE}" srcOrd="2" destOrd="0" parTransId="{A02547F9-7C3D-443D-B3A9-88D54B46F7AE}" sibTransId="{057A9FAB-14B2-4C69-B09D-F233281192E5}"/>
    <dgm:cxn modelId="{5B893922-02DD-42B0-ABF1-BAD745D7D2FF}" type="presOf" srcId="{3BECBF40-EADD-4A82-A48A-22D77D160F64}" destId="{D235C44B-584E-42B0-B8E0-63BD7EE678F2}" srcOrd="0" destOrd="0" presId="urn:microsoft.com/office/officeart/2005/8/layout/bProcess3"/>
    <dgm:cxn modelId="{E9CA7628-E5DB-4A8F-AAE0-0FAF48ACAC32}" type="presOf" srcId="{8E630DA9-4234-47F8-AC00-1D63A7FEC2D6}" destId="{611AF682-B010-4006-89AF-CC9C81E05322}" srcOrd="1" destOrd="0" presId="urn:microsoft.com/office/officeart/2005/8/layout/bProcess3"/>
    <dgm:cxn modelId="{1BF32438-B75D-4C5D-A4DF-0AE7C3A37731}" type="presOf" srcId="{B1231729-1EE7-4B2B-AD2E-294D14851F39}" destId="{77BF5E9C-350E-49E7-8FE3-18CE6E26FD36}" srcOrd="0" destOrd="0" presId="urn:microsoft.com/office/officeart/2005/8/layout/bProcess3"/>
    <dgm:cxn modelId="{C2279A39-A065-43FE-83AA-275A7A02F10A}" type="presOf" srcId="{20DBCE59-D4BC-4EF8-A9B4-5F5E443CD2FE}" destId="{26F91691-6716-4745-8C9E-48916ACB9010}" srcOrd="0" destOrd="0" presId="urn:microsoft.com/office/officeart/2005/8/layout/bProcess3"/>
    <dgm:cxn modelId="{CDB36E3B-0F9A-47D9-AF20-28B0D386A515}" type="presOf" srcId="{21A7876C-DAC7-4A77-A62F-0BFB77E2E3C3}" destId="{ED633FD4-AAAD-496A-812F-0DE1498768D1}" srcOrd="0" destOrd="0" presId="urn:microsoft.com/office/officeart/2005/8/layout/bProcess3"/>
    <dgm:cxn modelId="{7371B23B-3C62-49D3-900A-26493465824F}" type="presOf" srcId="{0F6F5A4E-3181-4DFF-AED4-F7D1CB8E13F9}" destId="{3D48CBF5-D106-45B4-A92F-1BBD7C9DA3C7}" srcOrd="0" destOrd="0" presId="urn:microsoft.com/office/officeart/2005/8/layout/bProcess3"/>
    <dgm:cxn modelId="{E0EE445F-9B74-40CB-9FA2-88AB132820D0}" type="presOf" srcId="{8E630DA9-4234-47F8-AC00-1D63A7FEC2D6}" destId="{FF79098A-8FD1-4337-A0A6-0C78D0B91EE3}" srcOrd="0" destOrd="0" presId="urn:microsoft.com/office/officeart/2005/8/layout/bProcess3"/>
    <dgm:cxn modelId="{3AEC0D45-82DB-4416-8DB7-CE8FC8E5208C}" type="presOf" srcId="{BC862609-0AA6-4AC7-982D-71B4506839AD}" destId="{9524296C-5195-4AD1-999A-AAEDFCD77F4B}" srcOrd="1" destOrd="0" presId="urn:microsoft.com/office/officeart/2005/8/layout/bProcess3"/>
    <dgm:cxn modelId="{3CE0D174-A66F-46C3-BE25-F5D7CC462FB1}" type="presOf" srcId="{08C5C97A-2BC4-4008-9836-CC82D5700511}" destId="{53F3E20C-173E-42C1-853A-99249FB5949E}" srcOrd="1" destOrd="0" presId="urn:microsoft.com/office/officeart/2005/8/layout/bProcess3"/>
    <dgm:cxn modelId="{34668456-2CD3-4B11-B1B7-D8DFC30D663F}" type="presOf" srcId="{057A9FAB-14B2-4C69-B09D-F233281192E5}" destId="{95A8BC69-B285-44E1-9CD6-77A93D5E0DD3}" srcOrd="1" destOrd="0" presId="urn:microsoft.com/office/officeart/2005/8/layout/bProcess3"/>
    <dgm:cxn modelId="{A954F979-6882-4A6D-ADF1-2B5CC10F2E9D}" srcId="{9C2FC08A-B1CB-4242-849D-98E4FB09910A}" destId="{A970ECEB-C16D-4103-B580-535036F28A15}" srcOrd="0" destOrd="0" parTransId="{D8FCFDF3-6470-4076-8528-325C39C2621B}" sibTransId="{08C5C97A-2BC4-4008-9836-CC82D5700511}"/>
    <dgm:cxn modelId="{E5257B5A-D3FE-4CEF-A74F-2B580311ABC1}" type="presOf" srcId="{9C2FC08A-B1CB-4242-849D-98E4FB09910A}" destId="{BB566C00-5AAE-44DF-B685-24042A47F194}" srcOrd="0" destOrd="0" presId="urn:microsoft.com/office/officeart/2005/8/layout/bProcess3"/>
    <dgm:cxn modelId="{384EFF88-ACA8-4D05-8189-6A7EDEF5813C}" type="presOf" srcId="{057A9FAB-14B2-4C69-B09D-F233281192E5}" destId="{AD7A49CD-2188-499A-AC86-B64F81C67AEF}" srcOrd="0" destOrd="0" presId="urn:microsoft.com/office/officeart/2005/8/layout/bProcess3"/>
    <dgm:cxn modelId="{008B1B97-D936-449B-B340-5A0C295F8186}" type="presOf" srcId="{A696A114-2178-4E6A-8393-AAE8E4B60814}" destId="{45B520D1-D37A-4973-9C5E-A32A85DCB9D6}" srcOrd="0" destOrd="0" presId="urn:microsoft.com/office/officeart/2005/8/layout/bProcess3"/>
    <dgm:cxn modelId="{18071C9F-C15C-4285-A624-09CF638679FE}" type="presOf" srcId="{BC862609-0AA6-4AC7-982D-71B4506839AD}" destId="{B25DE0DA-6672-4F7A-ABB1-8FFE870EED88}" srcOrd="0" destOrd="0" presId="urn:microsoft.com/office/officeart/2005/8/layout/bProcess3"/>
    <dgm:cxn modelId="{807A09A1-A76B-4369-95FC-67453855F2E7}" srcId="{9C2FC08A-B1CB-4242-849D-98E4FB09910A}" destId="{7A40D86C-BAD4-4D9D-96C3-E4F04C5F0D49}" srcOrd="5" destOrd="0" parTransId="{DD72187A-2D8C-403E-B669-9513069413A5}" sibTransId="{0F6F5A4E-3181-4DFF-AED4-F7D1CB8E13F9}"/>
    <dgm:cxn modelId="{D74DB3A1-3181-4EF6-9212-5EDFE5E0DB08}" srcId="{9C2FC08A-B1CB-4242-849D-98E4FB09910A}" destId="{A696A114-2178-4E6A-8393-AAE8E4B60814}" srcOrd="4" destOrd="0" parTransId="{7E9C4DAD-249B-4652-8867-9461DB0922A2}" sibTransId="{8E630DA9-4234-47F8-AC00-1D63A7FEC2D6}"/>
    <dgm:cxn modelId="{D04404A3-0E8B-4475-850B-B23DA2EAB757}" type="presOf" srcId="{0F6F5A4E-3181-4DFF-AED4-F7D1CB8E13F9}" destId="{92023988-9EEA-42F2-96D5-9EC1DC26F1D2}" srcOrd="1" destOrd="0" presId="urn:microsoft.com/office/officeart/2005/8/layout/bProcess3"/>
    <dgm:cxn modelId="{089D15A6-BE56-4DD1-A241-93A4E9C8DD8F}" srcId="{9C2FC08A-B1CB-4242-849D-98E4FB09910A}" destId="{3BECBF40-EADD-4A82-A48A-22D77D160F64}" srcOrd="3" destOrd="0" parTransId="{091B13CB-0583-49B4-8885-43AB8C71CED1}" sibTransId="{21A7876C-DAC7-4A77-A62F-0BFB77E2E3C3}"/>
    <dgm:cxn modelId="{B57B18B1-403B-4F71-BE92-CE664F7D46CE}" type="presOf" srcId="{08C5C97A-2BC4-4008-9836-CC82D5700511}" destId="{E32C6894-7D95-4039-8EE9-3F8F7D732827}" srcOrd="0" destOrd="0" presId="urn:microsoft.com/office/officeart/2005/8/layout/bProcess3"/>
    <dgm:cxn modelId="{18C7DEC5-F9D9-490E-8373-30046C9DE38B}" type="presOf" srcId="{A970ECEB-C16D-4103-B580-535036F28A15}" destId="{F8645D0C-A80B-4E33-A07A-36DCB6F033B1}" srcOrd="0" destOrd="0" presId="urn:microsoft.com/office/officeart/2005/8/layout/bProcess3"/>
    <dgm:cxn modelId="{BAA933C6-49AA-4C54-94A8-228BBE5474B2}" type="presOf" srcId="{6B631E2A-A33B-4B37-AAF7-7A70BA1BAB7B}" destId="{AA26BD61-571B-40BB-A346-C9CCDF5FCADB}" srcOrd="0" destOrd="0" presId="urn:microsoft.com/office/officeart/2005/8/layout/bProcess3"/>
    <dgm:cxn modelId="{62B67BC9-680F-4D93-8D9F-475DDBA9052D}" type="presOf" srcId="{21A7876C-DAC7-4A77-A62F-0BFB77E2E3C3}" destId="{9C534B9D-9F27-4F47-9030-107A6876FA97}" srcOrd="1" destOrd="0" presId="urn:microsoft.com/office/officeart/2005/8/layout/bProcess3"/>
    <dgm:cxn modelId="{2DA2FFCD-0552-493D-A0E2-637F29CFFC6F}" type="presOf" srcId="{7A40D86C-BAD4-4D9D-96C3-E4F04C5F0D49}" destId="{6ADE2FDC-1AD3-4870-9E1D-DF44881FF332}" srcOrd="0" destOrd="0" presId="urn:microsoft.com/office/officeart/2005/8/layout/bProcess3"/>
    <dgm:cxn modelId="{9C6B09E2-62E6-4FF5-8B88-360C11CA6006}" srcId="{9C2FC08A-B1CB-4242-849D-98E4FB09910A}" destId="{6B631E2A-A33B-4B37-AAF7-7A70BA1BAB7B}" srcOrd="6" destOrd="0" parTransId="{C3C0AB0B-39E0-48E7-B6C8-BBD9B6D14BCE}" sibTransId="{CABD2DF6-6BCC-4B09-BC33-D4F924D3CE11}"/>
    <dgm:cxn modelId="{A72BBEE7-DD16-483F-AD4B-48427A6EA11B}" srcId="{9C2FC08A-B1CB-4242-849D-98E4FB09910A}" destId="{B1231729-1EE7-4B2B-AD2E-294D14851F39}" srcOrd="1" destOrd="0" parTransId="{94826068-7C4F-43B4-B1D7-50FA3E93E0AD}" sibTransId="{BC862609-0AA6-4AC7-982D-71B4506839AD}"/>
    <dgm:cxn modelId="{15105817-90B0-44BF-B215-443678DAA761}" type="presParOf" srcId="{BB566C00-5AAE-44DF-B685-24042A47F194}" destId="{F8645D0C-A80B-4E33-A07A-36DCB6F033B1}" srcOrd="0" destOrd="0" presId="urn:microsoft.com/office/officeart/2005/8/layout/bProcess3"/>
    <dgm:cxn modelId="{A7F5A18B-2CAE-40A5-BD94-9AF5034DE518}" type="presParOf" srcId="{BB566C00-5AAE-44DF-B685-24042A47F194}" destId="{E32C6894-7D95-4039-8EE9-3F8F7D732827}" srcOrd="1" destOrd="0" presId="urn:microsoft.com/office/officeart/2005/8/layout/bProcess3"/>
    <dgm:cxn modelId="{9AEE5E18-36F2-4241-9176-20C770986A01}" type="presParOf" srcId="{E32C6894-7D95-4039-8EE9-3F8F7D732827}" destId="{53F3E20C-173E-42C1-853A-99249FB5949E}" srcOrd="0" destOrd="0" presId="urn:microsoft.com/office/officeart/2005/8/layout/bProcess3"/>
    <dgm:cxn modelId="{B6E78808-20F1-469A-B803-556D80B6A698}" type="presParOf" srcId="{BB566C00-5AAE-44DF-B685-24042A47F194}" destId="{77BF5E9C-350E-49E7-8FE3-18CE6E26FD36}" srcOrd="2" destOrd="0" presId="urn:microsoft.com/office/officeart/2005/8/layout/bProcess3"/>
    <dgm:cxn modelId="{A9AB6DA9-8BC8-44E5-B259-0A513759CFE7}" type="presParOf" srcId="{BB566C00-5AAE-44DF-B685-24042A47F194}" destId="{B25DE0DA-6672-4F7A-ABB1-8FFE870EED88}" srcOrd="3" destOrd="0" presId="urn:microsoft.com/office/officeart/2005/8/layout/bProcess3"/>
    <dgm:cxn modelId="{5BBD957D-794F-44DC-B6E8-C9FFE34CD8D1}" type="presParOf" srcId="{B25DE0DA-6672-4F7A-ABB1-8FFE870EED88}" destId="{9524296C-5195-4AD1-999A-AAEDFCD77F4B}" srcOrd="0" destOrd="0" presId="urn:microsoft.com/office/officeart/2005/8/layout/bProcess3"/>
    <dgm:cxn modelId="{82C85A4B-C161-433B-BF62-30C3D3A3EE5F}" type="presParOf" srcId="{BB566C00-5AAE-44DF-B685-24042A47F194}" destId="{26F91691-6716-4745-8C9E-48916ACB9010}" srcOrd="4" destOrd="0" presId="urn:microsoft.com/office/officeart/2005/8/layout/bProcess3"/>
    <dgm:cxn modelId="{AB1A683E-6D36-40C9-A768-28B787394CF6}" type="presParOf" srcId="{BB566C00-5AAE-44DF-B685-24042A47F194}" destId="{AD7A49CD-2188-499A-AC86-B64F81C67AEF}" srcOrd="5" destOrd="0" presId="urn:microsoft.com/office/officeart/2005/8/layout/bProcess3"/>
    <dgm:cxn modelId="{F3AAF726-3921-4B1C-B483-8C06F5E645EC}" type="presParOf" srcId="{AD7A49CD-2188-499A-AC86-B64F81C67AEF}" destId="{95A8BC69-B285-44E1-9CD6-77A93D5E0DD3}" srcOrd="0" destOrd="0" presId="urn:microsoft.com/office/officeart/2005/8/layout/bProcess3"/>
    <dgm:cxn modelId="{B553A33C-5428-4E05-B7EB-2190937BBE16}" type="presParOf" srcId="{BB566C00-5AAE-44DF-B685-24042A47F194}" destId="{D235C44B-584E-42B0-B8E0-63BD7EE678F2}" srcOrd="6" destOrd="0" presId="urn:microsoft.com/office/officeart/2005/8/layout/bProcess3"/>
    <dgm:cxn modelId="{2578CD44-6163-4016-A05C-B0259AC92724}" type="presParOf" srcId="{BB566C00-5AAE-44DF-B685-24042A47F194}" destId="{ED633FD4-AAAD-496A-812F-0DE1498768D1}" srcOrd="7" destOrd="0" presId="urn:microsoft.com/office/officeart/2005/8/layout/bProcess3"/>
    <dgm:cxn modelId="{60A8D27B-C897-481E-A27B-D7FB3E41F316}" type="presParOf" srcId="{ED633FD4-AAAD-496A-812F-0DE1498768D1}" destId="{9C534B9D-9F27-4F47-9030-107A6876FA97}" srcOrd="0" destOrd="0" presId="urn:microsoft.com/office/officeart/2005/8/layout/bProcess3"/>
    <dgm:cxn modelId="{94179978-8AFA-4192-8496-6A289F4CC9AF}" type="presParOf" srcId="{BB566C00-5AAE-44DF-B685-24042A47F194}" destId="{45B520D1-D37A-4973-9C5E-A32A85DCB9D6}" srcOrd="8" destOrd="0" presId="urn:microsoft.com/office/officeart/2005/8/layout/bProcess3"/>
    <dgm:cxn modelId="{9B2C3FB7-1432-4FD3-ADD3-9DD1D757D65E}" type="presParOf" srcId="{BB566C00-5AAE-44DF-B685-24042A47F194}" destId="{FF79098A-8FD1-4337-A0A6-0C78D0B91EE3}" srcOrd="9" destOrd="0" presId="urn:microsoft.com/office/officeart/2005/8/layout/bProcess3"/>
    <dgm:cxn modelId="{0EF9514F-96E5-47D7-BD65-FFFCBA18973A}" type="presParOf" srcId="{FF79098A-8FD1-4337-A0A6-0C78D0B91EE3}" destId="{611AF682-B010-4006-89AF-CC9C81E05322}" srcOrd="0" destOrd="0" presId="urn:microsoft.com/office/officeart/2005/8/layout/bProcess3"/>
    <dgm:cxn modelId="{CA6F173F-E69A-4A97-87B8-5112DF527B3F}" type="presParOf" srcId="{BB566C00-5AAE-44DF-B685-24042A47F194}" destId="{6ADE2FDC-1AD3-4870-9E1D-DF44881FF332}" srcOrd="10" destOrd="0" presId="urn:microsoft.com/office/officeart/2005/8/layout/bProcess3"/>
    <dgm:cxn modelId="{AFFD041D-AFFE-4FF5-9FCC-4D66BD7D4DCE}" type="presParOf" srcId="{BB566C00-5AAE-44DF-B685-24042A47F194}" destId="{3D48CBF5-D106-45B4-A92F-1BBD7C9DA3C7}" srcOrd="11" destOrd="0" presId="urn:microsoft.com/office/officeart/2005/8/layout/bProcess3"/>
    <dgm:cxn modelId="{82F81CB7-1188-43E6-8CA7-2AFC21125BCF}" type="presParOf" srcId="{3D48CBF5-D106-45B4-A92F-1BBD7C9DA3C7}" destId="{92023988-9EEA-42F2-96D5-9EC1DC26F1D2}" srcOrd="0" destOrd="0" presId="urn:microsoft.com/office/officeart/2005/8/layout/bProcess3"/>
    <dgm:cxn modelId="{C2A849E8-30EF-41B7-BB39-68F0316C89CD}" type="presParOf" srcId="{BB566C00-5AAE-44DF-B685-24042A47F194}" destId="{AA26BD61-571B-40BB-A346-C9CCDF5FCADB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E83AED-81CE-4259-BAD7-6E7F85E23F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1069B9-79B5-4749-A284-734F06CE0915}">
      <dgm:prSet phldrT="[Text]"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ChemBl</a:t>
          </a:r>
          <a:endParaRPr lang="en-ID" dirty="0">
            <a:solidFill>
              <a:schemeClr val="tx1"/>
            </a:solidFill>
          </a:endParaRPr>
        </a:p>
      </dgm:t>
    </dgm:pt>
    <dgm:pt modelId="{3D1E1054-EAE1-4E6F-85FC-9D6BBB6B9C15}" type="parTrans" cxnId="{45ACEAA8-D186-42D7-99A0-F5B846A4FE7A}">
      <dgm:prSet/>
      <dgm:spPr/>
      <dgm:t>
        <a:bodyPr/>
        <a:lstStyle/>
        <a:p>
          <a:endParaRPr lang="en-ID"/>
        </a:p>
      </dgm:t>
    </dgm:pt>
    <dgm:pt modelId="{4AFDBBEF-F73A-488C-A098-CF8829CE349B}" type="sibTrans" cxnId="{45ACEAA8-D186-42D7-99A0-F5B846A4FE7A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3C49454C-26C4-415B-974F-E685DA168E7A}">
      <dgm:prSet phldrT="[Text]"/>
      <dgm:spPr/>
      <dgm:t>
        <a:bodyPr/>
        <a:lstStyle/>
        <a:p>
          <a:pPr>
            <a:buNone/>
          </a:pPr>
          <a:r>
            <a:rPr lang="en-US" b="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4.757 </a:t>
          </a:r>
          <a:r>
            <a:rPr lang="en-US" b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senyawa</a:t>
          </a:r>
          <a:endParaRPr lang="en-ID" dirty="0">
            <a:solidFill>
              <a:schemeClr val="tx1"/>
            </a:solidFill>
          </a:endParaRPr>
        </a:p>
      </dgm:t>
    </dgm:pt>
    <dgm:pt modelId="{AFE37B5B-29D5-4CD7-A065-2ABCAA558B34}" type="parTrans" cxnId="{7F6F092D-C333-430E-926F-B08F5FF50005}">
      <dgm:prSet/>
      <dgm:spPr/>
      <dgm:t>
        <a:bodyPr/>
        <a:lstStyle/>
        <a:p>
          <a:endParaRPr lang="en-ID"/>
        </a:p>
      </dgm:t>
    </dgm:pt>
    <dgm:pt modelId="{A7BFB616-5750-4700-B05A-C8A3AC67E43F}" type="sibTrans" cxnId="{7F6F092D-C333-430E-926F-B08F5FF50005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BFE54238-149D-4098-9B3F-83E596FCCD7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IC50</a:t>
          </a:r>
          <a:endParaRPr lang="en-ID" dirty="0">
            <a:solidFill>
              <a:schemeClr val="tx1"/>
            </a:solidFill>
          </a:endParaRPr>
        </a:p>
      </dgm:t>
    </dgm:pt>
    <dgm:pt modelId="{991E9398-B89E-4E73-8C5F-63F764310A8F}" type="parTrans" cxnId="{BB154B3F-DF76-410A-B281-D8EF64864024}">
      <dgm:prSet/>
      <dgm:spPr/>
      <dgm:t>
        <a:bodyPr/>
        <a:lstStyle/>
        <a:p>
          <a:endParaRPr lang="en-ID"/>
        </a:p>
      </dgm:t>
    </dgm:pt>
    <dgm:pt modelId="{51938491-D410-4CE0-BA85-E564AD3F87E9}" type="sibTrans" cxnId="{BB154B3F-DF76-410A-B281-D8EF64864024}">
      <dgm:prSet/>
      <dgm:spPr/>
      <dgm:t>
        <a:bodyPr/>
        <a:lstStyle/>
        <a:p>
          <a:endParaRPr lang="en-ID"/>
        </a:p>
      </dgm:t>
    </dgm:pt>
    <dgm:pt modelId="{EC6EE22D-CB2F-4D52-9215-BA34B2642496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chemeClr val="tx1"/>
              </a:solidFill>
            </a:rPr>
            <a:t>DPP-IV</a:t>
          </a:r>
          <a:endParaRPr lang="en-ID" dirty="0">
            <a:solidFill>
              <a:schemeClr val="tx1"/>
            </a:solidFill>
          </a:endParaRPr>
        </a:p>
      </dgm:t>
    </dgm:pt>
    <dgm:pt modelId="{0F788C71-1F08-4EDC-8B78-FDE3A60ACE64}" type="sibTrans" cxnId="{48B4FB56-4CAE-41F2-A952-3F53EE6ACEA4}">
      <dgm:prSet/>
      <dgm:spPr/>
      <dgm:t>
        <a:bodyPr/>
        <a:lstStyle/>
        <a:p>
          <a:endParaRPr lang="en-ID">
            <a:solidFill>
              <a:schemeClr val="tx1"/>
            </a:solidFill>
          </a:endParaRPr>
        </a:p>
      </dgm:t>
    </dgm:pt>
    <dgm:pt modelId="{4387083C-8E35-407F-9578-8ED676CD951A}" type="parTrans" cxnId="{48B4FB56-4CAE-41F2-A952-3F53EE6ACEA4}">
      <dgm:prSet/>
      <dgm:spPr/>
      <dgm:t>
        <a:bodyPr/>
        <a:lstStyle/>
        <a:p>
          <a:endParaRPr lang="en-ID"/>
        </a:p>
      </dgm:t>
    </dgm:pt>
    <dgm:pt modelId="{9263C5F6-33AC-4FF6-8DA0-629CE67A286E}" type="pres">
      <dgm:prSet presAssocID="{2BE83AED-81CE-4259-BAD7-6E7F85E23FDD}" presName="Name0" presStyleCnt="0">
        <dgm:presLayoutVars>
          <dgm:dir/>
          <dgm:resizeHandles val="exact"/>
        </dgm:presLayoutVars>
      </dgm:prSet>
      <dgm:spPr/>
    </dgm:pt>
    <dgm:pt modelId="{C546BFD1-6936-45AD-B8DE-ABAE331B7DA2}" type="pres">
      <dgm:prSet presAssocID="{EC6EE22D-CB2F-4D52-9215-BA34B2642496}" presName="node" presStyleLbl="node1" presStyleIdx="0" presStyleCnt="4">
        <dgm:presLayoutVars>
          <dgm:bulletEnabled val="1"/>
        </dgm:presLayoutVars>
      </dgm:prSet>
      <dgm:spPr/>
    </dgm:pt>
    <dgm:pt modelId="{37883AEF-3D42-4F71-8CBE-B3CB12E001F0}" type="pres">
      <dgm:prSet presAssocID="{0F788C71-1F08-4EDC-8B78-FDE3A60ACE64}" presName="sibTrans" presStyleLbl="sibTrans2D1" presStyleIdx="0" presStyleCnt="3"/>
      <dgm:spPr/>
    </dgm:pt>
    <dgm:pt modelId="{481964D6-5C47-4680-8A4A-20CF3E3F1444}" type="pres">
      <dgm:prSet presAssocID="{0F788C71-1F08-4EDC-8B78-FDE3A60ACE64}" presName="connectorText" presStyleLbl="sibTrans2D1" presStyleIdx="0" presStyleCnt="3"/>
      <dgm:spPr/>
    </dgm:pt>
    <dgm:pt modelId="{C1729ED6-6ACE-4D2F-9BEB-E401495B36BF}" type="pres">
      <dgm:prSet presAssocID="{AB1069B9-79B5-4749-A284-734F06CE0915}" presName="node" presStyleLbl="node1" presStyleIdx="1" presStyleCnt="4">
        <dgm:presLayoutVars>
          <dgm:bulletEnabled val="1"/>
        </dgm:presLayoutVars>
      </dgm:prSet>
      <dgm:spPr/>
    </dgm:pt>
    <dgm:pt modelId="{097FE670-AB39-40CB-A078-43072FD08D4C}" type="pres">
      <dgm:prSet presAssocID="{4AFDBBEF-F73A-488C-A098-CF8829CE349B}" presName="sibTrans" presStyleLbl="sibTrans2D1" presStyleIdx="1" presStyleCnt="3"/>
      <dgm:spPr/>
    </dgm:pt>
    <dgm:pt modelId="{B827D5E8-E13F-49AA-869A-7CC58432FCC1}" type="pres">
      <dgm:prSet presAssocID="{4AFDBBEF-F73A-488C-A098-CF8829CE349B}" presName="connectorText" presStyleLbl="sibTrans2D1" presStyleIdx="1" presStyleCnt="3"/>
      <dgm:spPr/>
    </dgm:pt>
    <dgm:pt modelId="{A5BD2A35-FC60-4542-A5A6-D12F6EFE4224}" type="pres">
      <dgm:prSet presAssocID="{3C49454C-26C4-415B-974F-E685DA168E7A}" presName="node" presStyleLbl="node1" presStyleIdx="2" presStyleCnt="4">
        <dgm:presLayoutVars>
          <dgm:bulletEnabled val="1"/>
        </dgm:presLayoutVars>
      </dgm:prSet>
      <dgm:spPr/>
    </dgm:pt>
    <dgm:pt modelId="{8C67671B-9068-4A3D-9DD5-4AE29D9EE6C5}" type="pres">
      <dgm:prSet presAssocID="{A7BFB616-5750-4700-B05A-C8A3AC67E43F}" presName="sibTrans" presStyleLbl="sibTrans2D1" presStyleIdx="2" presStyleCnt="3"/>
      <dgm:spPr/>
    </dgm:pt>
    <dgm:pt modelId="{C57AD3E6-3C2B-461F-9B59-CB3A295879BD}" type="pres">
      <dgm:prSet presAssocID="{A7BFB616-5750-4700-B05A-C8A3AC67E43F}" presName="connectorText" presStyleLbl="sibTrans2D1" presStyleIdx="2" presStyleCnt="3"/>
      <dgm:spPr/>
    </dgm:pt>
    <dgm:pt modelId="{4D6CF4EF-C16D-4617-8E3C-BAAABA531273}" type="pres">
      <dgm:prSet presAssocID="{BFE54238-149D-4098-9B3F-83E596FCCD75}" presName="node" presStyleLbl="node1" presStyleIdx="3" presStyleCnt="4" custScaleX="127962" custScaleY="160254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2737C007-1EFB-43A9-A789-00F74F7D8560}" type="presOf" srcId="{A7BFB616-5750-4700-B05A-C8A3AC67E43F}" destId="{8C67671B-9068-4A3D-9DD5-4AE29D9EE6C5}" srcOrd="0" destOrd="0" presId="urn:microsoft.com/office/officeart/2005/8/layout/process1"/>
    <dgm:cxn modelId="{4C3A5508-9A24-405A-BF19-C8156FD3A864}" type="presOf" srcId="{0F788C71-1F08-4EDC-8B78-FDE3A60ACE64}" destId="{37883AEF-3D42-4F71-8CBE-B3CB12E001F0}" srcOrd="0" destOrd="0" presId="urn:microsoft.com/office/officeart/2005/8/layout/process1"/>
    <dgm:cxn modelId="{7F6F092D-C333-430E-926F-B08F5FF50005}" srcId="{2BE83AED-81CE-4259-BAD7-6E7F85E23FDD}" destId="{3C49454C-26C4-415B-974F-E685DA168E7A}" srcOrd="2" destOrd="0" parTransId="{AFE37B5B-29D5-4CD7-A065-2ABCAA558B34}" sibTransId="{A7BFB616-5750-4700-B05A-C8A3AC67E43F}"/>
    <dgm:cxn modelId="{BB154B3F-DF76-410A-B281-D8EF64864024}" srcId="{2BE83AED-81CE-4259-BAD7-6E7F85E23FDD}" destId="{BFE54238-149D-4098-9B3F-83E596FCCD75}" srcOrd="3" destOrd="0" parTransId="{991E9398-B89E-4E73-8C5F-63F764310A8F}" sibTransId="{51938491-D410-4CE0-BA85-E564AD3F87E9}"/>
    <dgm:cxn modelId="{48B4FB56-4CAE-41F2-A952-3F53EE6ACEA4}" srcId="{2BE83AED-81CE-4259-BAD7-6E7F85E23FDD}" destId="{EC6EE22D-CB2F-4D52-9215-BA34B2642496}" srcOrd="0" destOrd="0" parTransId="{4387083C-8E35-407F-9578-8ED676CD951A}" sibTransId="{0F788C71-1F08-4EDC-8B78-FDE3A60ACE64}"/>
    <dgm:cxn modelId="{45ACEAA8-D186-42D7-99A0-F5B846A4FE7A}" srcId="{2BE83AED-81CE-4259-BAD7-6E7F85E23FDD}" destId="{AB1069B9-79B5-4749-A284-734F06CE0915}" srcOrd="1" destOrd="0" parTransId="{3D1E1054-EAE1-4E6F-85FC-9D6BBB6B9C15}" sibTransId="{4AFDBBEF-F73A-488C-A098-CF8829CE349B}"/>
    <dgm:cxn modelId="{B89E5CBF-5C09-4004-96AA-5A44DA666442}" type="presOf" srcId="{2BE83AED-81CE-4259-BAD7-6E7F85E23FDD}" destId="{9263C5F6-33AC-4FF6-8DA0-629CE67A286E}" srcOrd="0" destOrd="0" presId="urn:microsoft.com/office/officeart/2005/8/layout/process1"/>
    <dgm:cxn modelId="{1CB508C7-135D-4FC0-843E-63FBE2C7D845}" type="presOf" srcId="{3C49454C-26C4-415B-974F-E685DA168E7A}" destId="{A5BD2A35-FC60-4542-A5A6-D12F6EFE4224}" srcOrd="0" destOrd="0" presId="urn:microsoft.com/office/officeart/2005/8/layout/process1"/>
    <dgm:cxn modelId="{46FADDC8-D16F-443A-AA2F-D4CB0BBB9BAD}" type="presOf" srcId="{0F788C71-1F08-4EDC-8B78-FDE3A60ACE64}" destId="{481964D6-5C47-4680-8A4A-20CF3E3F1444}" srcOrd="1" destOrd="0" presId="urn:microsoft.com/office/officeart/2005/8/layout/process1"/>
    <dgm:cxn modelId="{59EE53CA-3BDC-48A9-8B5F-49584DD1BD74}" type="presOf" srcId="{4AFDBBEF-F73A-488C-A098-CF8829CE349B}" destId="{097FE670-AB39-40CB-A078-43072FD08D4C}" srcOrd="0" destOrd="0" presId="urn:microsoft.com/office/officeart/2005/8/layout/process1"/>
    <dgm:cxn modelId="{18537FCB-DD27-4B74-8E3A-6DA5A3CABDCB}" type="presOf" srcId="{4AFDBBEF-F73A-488C-A098-CF8829CE349B}" destId="{B827D5E8-E13F-49AA-869A-7CC58432FCC1}" srcOrd="1" destOrd="0" presId="urn:microsoft.com/office/officeart/2005/8/layout/process1"/>
    <dgm:cxn modelId="{B2A0A0CC-C3B8-40AC-BFBE-C7DB42DDC6F7}" type="presOf" srcId="{BFE54238-149D-4098-9B3F-83E596FCCD75}" destId="{4D6CF4EF-C16D-4617-8E3C-BAAABA531273}" srcOrd="0" destOrd="0" presId="urn:microsoft.com/office/officeart/2005/8/layout/process1"/>
    <dgm:cxn modelId="{E09BB2CC-113F-4EA6-83BF-85EB28E767BE}" type="presOf" srcId="{AB1069B9-79B5-4749-A284-734F06CE0915}" destId="{C1729ED6-6ACE-4D2F-9BEB-E401495B36BF}" srcOrd="0" destOrd="0" presId="urn:microsoft.com/office/officeart/2005/8/layout/process1"/>
    <dgm:cxn modelId="{23A74AF1-CBC9-4794-A146-E946A9BD3B97}" type="presOf" srcId="{A7BFB616-5750-4700-B05A-C8A3AC67E43F}" destId="{C57AD3E6-3C2B-461F-9B59-CB3A295879BD}" srcOrd="1" destOrd="0" presId="urn:microsoft.com/office/officeart/2005/8/layout/process1"/>
    <dgm:cxn modelId="{28398EFD-FFC2-4396-B9C3-73C3C08A7DBB}" type="presOf" srcId="{EC6EE22D-CB2F-4D52-9215-BA34B2642496}" destId="{C546BFD1-6936-45AD-B8DE-ABAE331B7DA2}" srcOrd="0" destOrd="0" presId="urn:microsoft.com/office/officeart/2005/8/layout/process1"/>
    <dgm:cxn modelId="{CA887B0E-D17C-44A8-B0CF-A2F8E2BF9EAB}" type="presParOf" srcId="{9263C5F6-33AC-4FF6-8DA0-629CE67A286E}" destId="{C546BFD1-6936-45AD-B8DE-ABAE331B7DA2}" srcOrd="0" destOrd="0" presId="urn:microsoft.com/office/officeart/2005/8/layout/process1"/>
    <dgm:cxn modelId="{77CB078B-6669-4C3F-8324-BB1A53976086}" type="presParOf" srcId="{9263C5F6-33AC-4FF6-8DA0-629CE67A286E}" destId="{37883AEF-3D42-4F71-8CBE-B3CB12E001F0}" srcOrd="1" destOrd="0" presId="urn:microsoft.com/office/officeart/2005/8/layout/process1"/>
    <dgm:cxn modelId="{700362EB-EB46-4731-B8FC-AA477F7FC3EA}" type="presParOf" srcId="{37883AEF-3D42-4F71-8CBE-B3CB12E001F0}" destId="{481964D6-5C47-4680-8A4A-20CF3E3F1444}" srcOrd="0" destOrd="0" presId="urn:microsoft.com/office/officeart/2005/8/layout/process1"/>
    <dgm:cxn modelId="{FE5219FA-59CC-4FB7-8ACD-8D81C8E959CF}" type="presParOf" srcId="{9263C5F6-33AC-4FF6-8DA0-629CE67A286E}" destId="{C1729ED6-6ACE-4D2F-9BEB-E401495B36BF}" srcOrd="2" destOrd="0" presId="urn:microsoft.com/office/officeart/2005/8/layout/process1"/>
    <dgm:cxn modelId="{2E3B1F4D-F9DB-4D08-AC80-9ED68176A248}" type="presParOf" srcId="{9263C5F6-33AC-4FF6-8DA0-629CE67A286E}" destId="{097FE670-AB39-40CB-A078-43072FD08D4C}" srcOrd="3" destOrd="0" presId="urn:microsoft.com/office/officeart/2005/8/layout/process1"/>
    <dgm:cxn modelId="{4AE70A6F-8D61-46F1-8564-5EDC3EC57E2B}" type="presParOf" srcId="{097FE670-AB39-40CB-A078-43072FD08D4C}" destId="{B827D5E8-E13F-49AA-869A-7CC58432FCC1}" srcOrd="0" destOrd="0" presId="urn:microsoft.com/office/officeart/2005/8/layout/process1"/>
    <dgm:cxn modelId="{1EDCDF19-1F61-4D57-BBAC-D5877BE02CB1}" type="presParOf" srcId="{9263C5F6-33AC-4FF6-8DA0-629CE67A286E}" destId="{A5BD2A35-FC60-4542-A5A6-D12F6EFE4224}" srcOrd="4" destOrd="0" presId="urn:microsoft.com/office/officeart/2005/8/layout/process1"/>
    <dgm:cxn modelId="{9758038E-5E61-499E-8690-73016A552830}" type="presParOf" srcId="{9263C5F6-33AC-4FF6-8DA0-629CE67A286E}" destId="{8C67671B-9068-4A3D-9DD5-4AE29D9EE6C5}" srcOrd="5" destOrd="0" presId="urn:microsoft.com/office/officeart/2005/8/layout/process1"/>
    <dgm:cxn modelId="{6E29F987-BB8B-4032-9007-ECA4EAAF2E37}" type="presParOf" srcId="{8C67671B-9068-4A3D-9DD5-4AE29D9EE6C5}" destId="{C57AD3E6-3C2B-461F-9B59-CB3A295879BD}" srcOrd="0" destOrd="0" presId="urn:microsoft.com/office/officeart/2005/8/layout/process1"/>
    <dgm:cxn modelId="{D5B58F4C-8767-4721-B83B-612DE64FAB03}" type="presParOf" srcId="{9263C5F6-33AC-4FF6-8DA0-629CE67A286E}" destId="{4D6CF4EF-C16D-4617-8E3C-BAAABA53127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CF373E-9DC2-4A7E-9251-034340A8DB69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B01FAC84-1B46-48F3-B32F-B4E74571807A}">
      <dgm:prSet phldrT="[Text]"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Populasi</a:t>
          </a:r>
          <a:endParaRPr lang="en-ID" sz="1800" dirty="0">
            <a:solidFill>
              <a:schemeClr val="tx1"/>
            </a:solidFill>
          </a:endParaRPr>
        </a:p>
      </dgm:t>
    </dgm:pt>
    <dgm:pt modelId="{45344DD4-9ACB-4E79-B08B-D6EEF7729C6F}" type="parTrans" cxnId="{C3558490-BE34-4847-B872-72A001E3163C}">
      <dgm:prSet/>
      <dgm:spPr/>
      <dgm:t>
        <a:bodyPr/>
        <a:lstStyle/>
        <a:p>
          <a:endParaRPr lang="en-ID"/>
        </a:p>
      </dgm:t>
    </dgm:pt>
    <dgm:pt modelId="{04D6AFE7-3276-4C27-8F4B-3ECF20D3B787}" type="sibTrans" cxnId="{C3558490-BE34-4847-B872-72A001E3163C}">
      <dgm:prSet/>
      <dgm:spPr/>
      <dgm:t>
        <a:bodyPr/>
        <a:lstStyle/>
        <a:p>
          <a:endParaRPr lang="en-ID"/>
        </a:p>
      </dgm:t>
    </dgm:pt>
    <dgm:pt modelId="{C969A868-12F0-4028-BC3A-B230D91FA34D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Fitness</a:t>
          </a:r>
          <a:endParaRPr lang="en-ID" sz="1800" dirty="0">
            <a:solidFill>
              <a:schemeClr val="tx1"/>
            </a:solidFill>
          </a:endParaRPr>
        </a:p>
      </dgm:t>
    </dgm:pt>
    <dgm:pt modelId="{C1E27CAF-7AC0-4356-86B1-2C9B05F60194}" type="parTrans" cxnId="{F05D5B14-253E-46E8-A7C4-0F10922732D4}">
      <dgm:prSet/>
      <dgm:spPr/>
      <dgm:t>
        <a:bodyPr/>
        <a:lstStyle/>
        <a:p>
          <a:endParaRPr lang="en-ID"/>
        </a:p>
      </dgm:t>
    </dgm:pt>
    <dgm:pt modelId="{7964F6A3-7F87-4798-A63D-5E8F42D19F0E}" type="sibTrans" cxnId="{F05D5B14-253E-46E8-A7C4-0F10922732D4}">
      <dgm:prSet/>
      <dgm:spPr/>
      <dgm:t>
        <a:bodyPr/>
        <a:lstStyle/>
        <a:p>
          <a:endParaRPr lang="en-ID"/>
        </a:p>
      </dgm:t>
    </dgm:pt>
    <dgm:pt modelId="{E5C852FC-8604-4BAC-8C2B-1B69DA1BCBD8}">
      <dgm:prSet phldrT="[Text]" custT="1"/>
      <dgm:spPr/>
      <dgm:t>
        <a:bodyPr/>
        <a:lstStyle/>
        <a:p>
          <a:r>
            <a:rPr lang="en-ID" sz="1800" dirty="0">
              <a:solidFill>
                <a:schemeClr val="tx1"/>
              </a:solidFill>
            </a:rPr>
            <a:t>Crossover </a:t>
          </a:r>
        </a:p>
      </dgm:t>
    </dgm:pt>
    <dgm:pt modelId="{E70D6654-9CAD-4799-98D5-76526A056B59}" type="parTrans" cxnId="{809BAB86-0EC6-4C99-97F3-E1D41C3D7BD7}">
      <dgm:prSet/>
      <dgm:spPr/>
      <dgm:t>
        <a:bodyPr/>
        <a:lstStyle/>
        <a:p>
          <a:endParaRPr lang="en-ID"/>
        </a:p>
      </dgm:t>
    </dgm:pt>
    <dgm:pt modelId="{03BAF882-9F5F-4E26-B288-F0439133F595}" type="sibTrans" cxnId="{809BAB86-0EC6-4C99-97F3-E1D41C3D7BD7}">
      <dgm:prSet/>
      <dgm:spPr/>
      <dgm:t>
        <a:bodyPr/>
        <a:lstStyle/>
        <a:p>
          <a:endParaRPr lang="en-ID"/>
        </a:p>
      </dgm:t>
    </dgm:pt>
    <dgm:pt modelId="{D5E6D439-2BD2-4667-AD89-56698F1301A7}">
      <dgm:prSet phldrT="[Text]" custT="1"/>
      <dgm:spPr/>
      <dgm:t>
        <a:bodyPr/>
        <a:lstStyle/>
        <a:p>
          <a:r>
            <a:rPr lang="en-ID" sz="1800" dirty="0">
              <a:solidFill>
                <a:schemeClr val="tx1"/>
              </a:solidFill>
            </a:rPr>
            <a:t>Mutation </a:t>
          </a:r>
        </a:p>
      </dgm:t>
    </dgm:pt>
    <dgm:pt modelId="{CBABFA7B-1AB9-4487-B860-FF043074193B}" type="parTrans" cxnId="{245EBBFB-0FCE-4F40-9440-59B7FE67DE45}">
      <dgm:prSet/>
      <dgm:spPr/>
      <dgm:t>
        <a:bodyPr/>
        <a:lstStyle/>
        <a:p>
          <a:endParaRPr lang="en-ID"/>
        </a:p>
      </dgm:t>
    </dgm:pt>
    <dgm:pt modelId="{B1FCE7FE-03B2-499B-9E1D-21F17935AC02}" type="sibTrans" cxnId="{245EBBFB-0FCE-4F40-9440-59B7FE67DE45}">
      <dgm:prSet/>
      <dgm:spPr/>
      <dgm:t>
        <a:bodyPr/>
        <a:lstStyle/>
        <a:p>
          <a:endParaRPr lang="en-ID"/>
        </a:p>
      </dgm:t>
    </dgm:pt>
    <dgm:pt modelId="{426BA142-3962-49FB-BB79-2D9CCA7192D9}">
      <dgm:prSet custT="1"/>
      <dgm:spPr/>
      <dgm:t>
        <a:bodyPr/>
        <a:lstStyle/>
        <a:p>
          <a:r>
            <a:rPr lang="en-ID" sz="1800" dirty="0" err="1">
              <a:solidFill>
                <a:schemeClr val="tx1"/>
              </a:solidFill>
            </a:rPr>
            <a:t>Iterasi</a:t>
          </a:r>
          <a:r>
            <a:rPr lang="en-ID" sz="1800" dirty="0">
              <a:solidFill>
                <a:schemeClr val="tx1"/>
              </a:solidFill>
            </a:rPr>
            <a:t> </a:t>
          </a:r>
        </a:p>
      </dgm:t>
    </dgm:pt>
    <dgm:pt modelId="{D2AFFF95-C0AF-41F0-8CAB-DF27BFBDD35D}" type="parTrans" cxnId="{B83E106E-BEA2-4254-8F1D-D9FADC229688}">
      <dgm:prSet/>
      <dgm:spPr/>
      <dgm:t>
        <a:bodyPr/>
        <a:lstStyle/>
        <a:p>
          <a:endParaRPr lang="en-ID"/>
        </a:p>
      </dgm:t>
    </dgm:pt>
    <dgm:pt modelId="{24788660-931A-419A-B722-47EE309A946E}" type="sibTrans" cxnId="{B83E106E-BEA2-4254-8F1D-D9FADC229688}">
      <dgm:prSet/>
      <dgm:spPr/>
      <dgm:t>
        <a:bodyPr/>
        <a:lstStyle/>
        <a:p>
          <a:endParaRPr lang="en-ID"/>
        </a:p>
      </dgm:t>
    </dgm:pt>
    <dgm:pt modelId="{6AAF1855-FE75-4ECE-9DFB-C4431B8A5644}">
      <dgm:prSet custT="1"/>
      <dgm:spPr/>
      <dgm:t>
        <a:bodyPr/>
        <a:lstStyle/>
        <a:p>
          <a:r>
            <a:rPr lang="en-ID" sz="1800" dirty="0">
              <a:solidFill>
                <a:schemeClr val="tx1"/>
              </a:solidFill>
            </a:rPr>
            <a:t>Parent Selection</a:t>
          </a:r>
        </a:p>
      </dgm:t>
    </dgm:pt>
    <dgm:pt modelId="{B99B24E6-C9B6-4EE6-9530-E67E79476458}" type="parTrans" cxnId="{2C08F585-0C8D-47AA-90FA-788C7734D9FD}">
      <dgm:prSet/>
      <dgm:spPr/>
      <dgm:t>
        <a:bodyPr/>
        <a:lstStyle/>
        <a:p>
          <a:endParaRPr lang="en-ID"/>
        </a:p>
      </dgm:t>
    </dgm:pt>
    <dgm:pt modelId="{695FCF88-DA06-419F-8B79-FF02A811DF61}" type="sibTrans" cxnId="{2C08F585-0C8D-47AA-90FA-788C7734D9FD}">
      <dgm:prSet/>
      <dgm:spPr/>
      <dgm:t>
        <a:bodyPr/>
        <a:lstStyle/>
        <a:p>
          <a:endParaRPr lang="en-ID"/>
        </a:p>
      </dgm:t>
    </dgm:pt>
    <dgm:pt modelId="{1BA3AEBA-0E52-4817-9F42-147DF7181E71}">
      <dgm:prSet custT="1"/>
      <dgm:spPr/>
      <dgm:t>
        <a:bodyPr/>
        <a:lstStyle/>
        <a:p>
          <a:r>
            <a:rPr lang="en-ID" sz="1800" dirty="0">
              <a:solidFill>
                <a:schemeClr val="tx1"/>
              </a:solidFill>
            </a:rPr>
            <a:t>Survivor Selection</a:t>
          </a:r>
        </a:p>
      </dgm:t>
    </dgm:pt>
    <dgm:pt modelId="{FB8463CC-CCB9-4338-ACBB-9ACE89303C49}" type="parTrans" cxnId="{81EB3A4D-3653-4D04-8773-866B3CE3C397}">
      <dgm:prSet/>
      <dgm:spPr/>
      <dgm:t>
        <a:bodyPr/>
        <a:lstStyle/>
        <a:p>
          <a:endParaRPr lang="en-ID"/>
        </a:p>
      </dgm:t>
    </dgm:pt>
    <dgm:pt modelId="{EF5EB813-A48B-406D-B843-A167843B2753}" type="sibTrans" cxnId="{81EB3A4D-3653-4D04-8773-866B3CE3C397}">
      <dgm:prSet/>
      <dgm:spPr/>
      <dgm:t>
        <a:bodyPr/>
        <a:lstStyle/>
        <a:p>
          <a:endParaRPr lang="en-ID"/>
        </a:p>
      </dgm:t>
    </dgm:pt>
    <dgm:pt modelId="{D1DF6FAE-9F5C-4E97-B9DA-9C7A34D80698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10</a:t>
          </a:r>
          <a:endParaRPr lang="en-ID" sz="1800" dirty="0">
            <a:solidFill>
              <a:schemeClr val="tx1"/>
            </a:solidFill>
          </a:endParaRPr>
        </a:p>
      </dgm:t>
    </dgm:pt>
    <dgm:pt modelId="{8A9AD26D-FC82-4D24-B113-9A38087A2964}" type="parTrans" cxnId="{D8C1AFC5-B80D-47BA-86BD-B026BF0340D7}">
      <dgm:prSet/>
      <dgm:spPr/>
      <dgm:t>
        <a:bodyPr/>
        <a:lstStyle/>
        <a:p>
          <a:endParaRPr lang="en-ID"/>
        </a:p>
      </dgm:t>
    </dgm:pt>
    <dgm:pt modelId="{B53B5E86-E50F-4490-86CD-1AE9F1E5DE14}" type="sibTrans" cxnId="{D8C1AFC5-B80D-47BA-86BD-B026BF0340D7}">
      <dgm:prSet/>
      <dgm:spPr/>
      <dgm:t>
        <a:bodyPr/>
        <a:lstStyle/>
        <a:p>
          <a:endParaRPr lang="en-ID"/>
        </a:p>
      </dgm:t>
    </dgm:pt>
    <dgm:pt modelId="{BB072CFD-D856-4CF1-84D0-A8806444AF70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sym typeface="Wingdings" panose="05000000000000000000" pitchFamily="2" charset="2"/>
            </a:rPr>
            <a:t>MSE</a:t>
          </a:r>
          <a:endParaRPr lang="en-ID" sz="1800" dirty="0">
            <a:solidFill>
              <a:schemeClr val="tx1"/>
            </a:solidFill>
          </a:endParaRPr>
        </a:p>
      </dgm:t>
    </dgm:pt>
    <dgm:pt modelId="{4A680FC8-6575-4B74-A8D7-701C7D5B7BE6}" type="parTrans" cxnId="{DED019A9-6BB7-4F0D-994D-20D37B054930}">
      <dgm:prSet/>
      <dgm:spPr/>
      <dgm:t>
        <a:bodyPr/>
        <a:lstStyle/>
        <a:p>
          <a:endParaRPr lang="en-ID"/>
        </a:p>
      </dgm:t>
    </dgm:pt>
    <dgm:pt modelId="{ACA17C57-9A78-4C76-BA93-456F00036133}" type="sibTrans" cxnId="{DED019A9-6BB7-4F0D-994D-20D37B054930}">
      <dgm:prSet/>
      <dgm:spPr/>
      <dgm:t>
        <a:bodyPr/>
        <a:lstStyle/>
        <a:p>
          <a:endParaRPr lang="en-ID"/>
        </a:p>
      </dgm:t>
    </dgm:pt>
    <dgm:pt modelId="{35409B18-E1BD-4E39-865B-DD0E411FB394}">
      <dgm:prSet custT="1"/>
      <dgm:spPr/>
      <dgm:t>
        <a:bodyPr/>
        <a:lstStyle/>
        <a:p>
          <a:r>
            <a:rPr lang="en-ID" sz="1800" dirty="0">
              <a:solidFill>
                <a:schemeClr val="tx1"/>
              </a:solidFill>
            </a:rPr>
            <a:t>1 </a:t>
          </a:r>
          <a:r>
            <a:rPr lang="en-ID" sz="1800" dirty="0" err="1">
              <a:solidFill>
                <a:schemeClr val="tx1"/>
              </a:solidFill>
            </a:rPr>
            <a:t>Titik</a:t>
          </a:r>
          <a:endParaRPr lang="en-ID" sz="1800" dirty="0">
            <a:solidFill>
              <a:schemeClr val="tx1"/>
            </a:solidFill>
          </a:endParaRPr>
        </a:p>
      </dgm:t>
    </dgm:pt>
    <dgm:pt modelId="{7C0AD425-8DC9-4E93-8B9F-29382D496D09}" type="parTrans" cxnId="{61501E8B-B0E1-4D2D-8328-EBC93E4F2A59}">
      <dgm:prSet/>
      <dgm:spPr/>
      <dgm:t>
        <a:bodyPr/>
        <a:lstStyle/>
        <a:p>
          <a:endParaRPr lang="en-ID"/>
        </a:p>
      </dgm:t>
    </dgm:pt>
    <dgm:pt modelId="{FB5285CC-918A-41AA-A21C-81E9567D0C90}" type="sibTrans" cxnId="{61501E8B-B0E1-4D2D-8328-EBC93E4F2A59}">
      <dgm:prSet/>
      <dgm:spPr/>
      <dgm:t>
        <a:bodyPr/>
        <a:lstStyle/>
        <a:p>
          <a:endParaRPr lang="en-ID"/>
        </a:p>
      </dgm:t>
    </dgm:pt>
    <dgm:pt modelId="{C82504BF-4FCF-4E7F-99C3-A896AB62A413}">
      <dgm:prSet custT="1"/>
      <dgm:spPr/>
      <dgm:t>
        <a:bodyPr/>
        <a:lstStyle/>
        <a:p>
          <a:r>
            <a:rPr lang="en-ID" sz="1800">
              <a:solidFill>
                <a:schemeClr val="tx1"/>
              </a:solidFill>
            </a:rPr>
            <a:t>0,01%</a:t>
          </a:r>
        </a:p>
      </dgm:t>
    </dgm:pt>
    <dgm:pt modelId="{EDFA17A7-5AAB-45CB-BB0C-3A78FBDC2607}" type="parTrans" cxnId="{9B35635C-06EA-4CB4-8256-6234B4DA1DD7}">
      <dgm:prSet/>
      <dgm:spPr/>
      <dgm:t>
        <a:bodyPr/>
        <a:lstStyle/>
        <a:p>
          <a:endParaRPr lang="en-ID"/>
        </a:p>
      </dgm:t>
    </dgm:pt>
    <dgm:pt modelId="{59232D7E-F7DF-4D96-BE0C-78948C145D4C}" type="sibTrans" cxnId="{9B35635C-06EA-4CB4-8256-6234B4DA1DD7}">
      <dgm:prSet/>
      <dgm:spPr/>
      <dgm:t>
        <a:bodyPr/>
        <a:lstStyle/>
        <a:p>
          <a:endParaRPr lang="en-ID"/>
        </a:p>
      </dgm:t>
    </dgm:pt>
    <dgm:pt modelId="{9364EBA0-0773-4963-AEBC-59933B0C0535}">
      <dgm:prSet custT="1"/>
      <dgm:spPr/>
      <dgm:t>
        <a:bodyPr/>
        <a:lstStyle/>
        <a:p>
          <a:r>
            <a:rPr lang="en-ID" sz="1800">
              <a:solidFill>
                <a:schemeClr val="tx1"/>
              </a:solidFill>
            </a:rPr>
            <a:t>100x</a:t>
          </a:r>
        </a:p>
      </dgm:t>
    </dgm:pt>
    <dgm:pt modelId="{5EE0A12F-68AE-4347-B01E-64AA628F1A22}" type="parTrans" cxnId="{9D9F875D-D8EB-483B-9FAA-C44DBC7E4DE9}">
      <dgm:prSet/>
      <dgm:spPr/>
      <dgm:t>
        <a:bodyPr/>
        <a:lstStyle/>
        <a:p>
          <a:endParaRPr lang="en-ID"/>
        </a:p>
      </dgm:t>
    </dgm:pt>
    <dgm:pt modelId="{0CBEBEC6-E067-4BBD-BCEF-1651CCA4389C}" type="sibTrans" cxnId="{9D9F875D-D8EB-483B-9FAA-C44DBC7E4DE9}">
      <dgm:prSet/>
      <dgm:spPr/>
      <dgm:t>
        <a:bodyPr/>
        <a:lstStyle/>
        <a:p>
          <a:endParaRPr lang="en-ID"/>
        </a:p>
      </dgm:t>
    </dgm:pt>
    <dgm:pt modelId="{EC861BB2-3D50-49E8-85B8-154B7E71772C}">
      <dgm:prSet custT="1"/>
      <dgm:spPr/>
      <dgm:t>
        <a:bodyPr/>
        <a:lstStyle/>
        <a:p>
          <a:r>
            <a:rPr lang="en-ID" sz="1800">
              <a:solidFill>
                <a:schemeClr val="tx1"/>
              </a:solidFill>
            </a:rPr>
            <a:t>Roulette Wheel Selection</a:t>
          </a:r>
        </a:p>
      </dgm:t>
    </dgm:pt>
    <dgm:pt modelId="{588028D5-C313-4CA1-AF10-83C933B5D29E}" type="parTrans" cxnId="{76FA2C6A-4576-4987-B423-4C90EDBAF77E}">
      <dgm:prSet/>
      <dgm:spPr/>
      <dgm:t>
        <a:bodyPr/>
        <a:lstStyle/>
        <a:p>
          <a:endParaRPr lang="en-ID"/>
        </a:p>
      </dgm:t>
    </dgm:pt>
    <dgm:pt modelId="{91B0F674-E3C1-45A6-B6E5-48E1451001CB}" type="sibTrans" cxnId="{76FA2C6A-4576-4987-B423-4C90EDBAF77E}">
      <dgm:prSet/>
      <dgm:spPr/>
      <dgm:t>
        <a:bodyPr/>
        <a:lstStyle/>
        <a:p>
          <a:endParaRPr lang="en-ID"/>
        </a:p>
      </dgm:t>
    </dgm:pt>
    <dgm:pt modelId="{57E82F85-0A81-4E3A-8CF1-A852DD0F9380}">
      <dgm:prSet custT="1"/>
      <dgm:spPr/>
      <dgm:t>
        <a:bodyPr/>
        <a:lstStyle/>
        <a:p>
          <a:r>
            <a:rPr lang="en-ID" sz="1800" dirty="0">
              <a:solidFill>
                <a:schemeClr val="tx1"/>
              </a:solidFill>
            </a:rPr>
            <a:t>Steady-State (Fitness-based selection)</a:t>
          </a:r>
        </a:p>
      </dgm:t>
    </dgm:pt>
    <dgm:pt modelId="{603B6F62-3C63-4670-BF6C-FD3FC2AF3A28}" type="parTrans" cxnId="{9AC298DC-617A-4AA1-B2B7-73044CE577FA}">
      <dgm:prSet/>
      <dgm:spPr/>
      <dgm:t>
        <a:bodyPr/>
        <a:lstStyle/>
        <a:p>
          <a:endParaRPr lang="en-ID"/>
        </a:p>
      </dgm:t>
    </dgm:pt>
    <dgm:pt modelId="{5C6DE4E5-0AB2-4CD7-AC68-BB032CD0A212}" type="sibTrans" cxnId="{9AC298DC-617A-4AA1-B2B7-73044CE577FA}">
      <dgm:prSet/>
      <dgm:spPr/>
      <dgm:t>
        <a:bodyPr/>
        <a:lstStyle/>
        <a:p>
          <a:endParaRPr lang="en-ID"/>
        </a:p>
      </dgm:t>
    </dgm:pt>
    <dgm:pt modelId="{B51D5764-5443-4B96-8E0E-5F72F0DDD08A}" type="pres">
      <dgm:prSet presAssocID="{41CF373E-9DC2-4A7E-9251-034340A8DB6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F39990E-8B77-4738-AD2A-20B12FB6E83A}" type="pres">
      <dgm:prSet presAssocID="{B01FAC84-1B46-48F3-B32F-B4E74571807A}" presName="composite" presStyleCnt="0"/>
      <dgm:spPr/>
    </dgm:pt>
    <dgm:pt modelId="{F35159BD-3E85-4055-AC68-E62CA712F544}" type="pres">
      <dgm:prSet presAssocID="{B01FAC84-1B46-48F3-B32F-B4E74571807A}" presName="FirstChild" presStyleLbl="revTx" presStyleIdx="0" presStyleCnt="7" custScaleY="76441">
        <dgm:presLayoutVars>
          <dgm:chMax val="0"/>
          <dgm:chPref val="0"/>
          <dgm:bulletEnabled val="1"/>
        </dgm:presLayoutVars>
      </dgm:prSet>
      <dgm:spPr/>
    </dgm:pt>
    <dgm:pt modelId="{0CD7FB8E-4854-4FCE-9644-AA1EE916E5B5}" type="pres">
      <dgm:prSet presAssocID="{B01FAC84-1B46-48F3-B32F-B4E74571807A}" presName="Parent" presStyleLbl="alignNode1" presStyleIdx="0" presStyleCnt="7" custScaleY="76441">
        <dgm:presLayoutVars>
          <dgm:chMax val="3"/>
          <dgm:chPref val="3"/>
          <dgm:bulletEnabled val="1"/>
        </dgm:presLayoutVars>
      </dgm:prSet>
      <dgm:spPr/>
    </dgm:pt>
    <dgm:pt modelId="{B9DB375C-D409-4E87-9637-04C31B29B97F}" type="pres">
      <dgm:prSet presAssocID="{B01FAC84-1B46-48F3-B32F-B4E74571807A}" presName="Accent" presStyleLbl="parChTrans1D1" presStyleIdx="0" presStyleCnt="7"/>
      <dgm:spPr/>
    </dgm:pt>
    <dgm:pt modelId="{8B5C6D0E-C8D1-485B-9F50-20CDBF2043CA}" type="pres">
      <dgm:prSet presAssocID="{04D6AFE7-3276-4C27-8F4B-3ECF20D3B787}" presName="sibTrans" presStyleCnt="0"/>
      <dgm:spPr/>
    </dgm:pt>
    <dgm:pt modelId="{FCFAE62C-2B54-4E36-8962-6586EB3D17AA}" type="pres">
      <dgm:prSet presAssocID="{C969A868-12F0-4028-BC3A-B230D91FA34D}" presName="composite" presStyleCnt="0"/>
      <dgm:spPr/>
    </dgm:pt>
    <dgm:pt modelId="{49F733CA-7524-4B70-B8CA-D658F5C4D788}" type="pres">
      <dgm:prSet presAssocID="{C969A868-12F0-4028-BC3A-B230D91FA34D}" presName="FirstChild" presStyleLbl="revTx" presStyleIdx="1" presStyleCnt="7" custScaleY="76441">
        <dgm:presLayoutVars>
          <dgm:chMax val="0"/>
          <dgm:chPref val="0"/>
          <dgm:bulletEnabled val="1"/>
        </dgm:presLayoutVars>
      </dgm:prSet>
      <dgm:spPr/>
    </dgm:pt>
    <dgm:pt modelId="{044273D1-C3D2-4517-8BFD-501CDDB2014B}" type="pres">
      <dgm:prSet presAssocID="{C969A868-12F0-4028-BC3A-B230D91FA34D}" presName="Parent" presStyleLbl="alignNode1" presStyleIdx="1" presStyleCnt="7" custScaleY="76441">
        <dgm:presLayoutVars>
          <dgm:chMax val="3"/>
          <dgm:chPref val="3"/>
          <dgm:bulletEnabled val="1"/>
        </dgm:presLayoutVars>
      </dgm:prSet>
      <dgm:spPr/>
    </dgm:pt>
    <dgm:pt modelId="{6D5C4C35-B8CE-4BCC-A70C-3D81D0EF9084}" type="pres">
      <dgm:prSet presAssocID="{C969A868-12F0-4028-BC3A-B230D91FA34D}" presName="Accent" presStyleLbl="parChTrans1D1" presStyleIdx="1" presStyleCnt="7"/>
      <dgm:spPr/>
    </dgm:pt>
    <dgm:pt modelId="{C1048BF2-665C-47B5-A522-71E2A31C9B6D}" type="pres">
      <dgm:prSet presAssocID="{7964F6A3-7F87-4798-A63D-5E8F42D19F0E}" presName="sibTrans" presStyleCnt="0"/>
      <dgm:spPr/>
    </dgm:pt>
    <dgm:pt modelId="{98D72835-11E9-4E6A-A9EE-0B985819EAA9}" type="pres">
      <dgm:prSet presAssocID="{E5C852FC-8604-4BAC-8C2B-1B69DA1BCBD8}" presName="composite" presStyleCnt="0"/>
      <dgm:spPr/>
    </dgm:pt>
    <dgm:pt modelId="{84F154E8-143A-4BB6-9A03-0D54DC60C54A}" type="pres">
      <dgm:prSet presAssocID="{E5C852FC-8604-4BAC-8C2B-1B69DA1BCBD8}" presName="FirstChild" presStyleLbl="revTx" presStyleIdx="2" presStyleCnt="7" custScaleY="76441">
        <dgm:presLayoutVars>
          <dgm:chMax val="0"/>
          <dgm:chPref val="0"/>
          <dgm:bulletEnabled val="1"/>
        </dgm:presLayoutVars>
      </dgm:prSet>
      <dgm:spPr/>
    </dgm:pt>
    <dgm:pt modelId="{F7C24E89-FB37-4EBB-B6C6-0FECCE31A22F}" type="pres">
      <dgm:prSet presAssocID="{E5C852FC-8604-4BAC-8C2B-1B69DA1BCBD8}" presName="Parent" presStyleLbl="alignNode1" presStyleIdx="2" presStyleCnt="7" custScaleY="76441">
        <dgm:presLayoutVars>
          <dgm:chMax val="3"/>
          <dgm:chPref val="3"/>
          <dgm:bulletEnabled val="1"/>
        </dgm:presLayoutVars>
      </dgm:prSet>
      <dgm:spPr/>
    </dgm:pt>
    <dgm:pt modelId="{6E467CFF-55BF-4C95-A7AF-9F7FE1D1EADE}" type="pres">
      <dgm:prSet presAssocID="{E5C852FC-8604-4BAC-8C2B-1B69DA1BCBD8}" presName="Accent" presStyleLbl="parChTrans1D1" presStyleIdx="2" presStyleCnt="7"/>
      <dgm:spPr/>
    </dgm:pt>
    <dgm:pt modelId="{3B238ED2-D707-4EEF-A7B1-F37FCF8D53AF}" type="pres">
      <dgm:prSet presAssocID="{03BAF882-9F5F-4E26-B288-F0439133F595}" presName="sibTrans" presStyleCnt="0"/>
      <dgm:spPr/>
    </dgm:pt>
    <dgm:pt modelId="{6C669DE9-74DA-4BD2-9B61-B0100B8B472F}" type="pres">
      <dgm:prSet presAssocID="{D5E6D439-2BD2-4667-AD89-56698F1301A7}" presName="composite" presStyleCnt="0"/>
      <dgm:spPr/>
    </dgm:pt>
    <dgm:pt modelId="{8CA7ED1F-96ED-4C6E-A937-9D8C4F34BE62}" type="pres">
      <dgm:prSet presAssocID="{D5E6D439-2BD2-4667-AD89-56698F1301A7}" presName="FirstChild" presStyleLbl="revTx" presStyleIdx="3" presStyleCnt="7" custScaleY="76441">
        <dgm:presLayoutVars>
          <dgm:chMax val="0"/>
          <dgm:chPref val="0"/>
          <dgm:bulletEnabled val="1"/>
        </dgm:presLayoutVars>
      </dgm:prSet>
      <dgm:spPr/>
    </dgm:pt>
    <dgm:pt modelId="{D5190CA9-4EA6-4CC4-961E-9A0D60F88E0E}" type="pres">
      <dgm:prSet presAssocID="{D5E6D439-2BD2-4667-AD89-56698F1301A7}" presName="Parent" presStyleLbl="alignNode1" presStyleIdx="3" presStyleCnt="7" custScaleY="76441">
        <dgm:presLayoutVars>
          <dgm:chMax val="3"/>
          <dgm:chPref val="3"/>
          <dgm:bulletEnabled val="1"/>
        </dgm:presLayoutVars>
      </dgm:prSet>
      <dgm:spPr/>
    </dgm:pt>
    <dgm:pt modelId="{B1F11F10-6E16-49C3-A192-6A948FDC5217}" type="pres">
      <dgm:prSet presAssocID="{D5E6D439-2BD2-4667-AD89-56698F1301A7}" presName="Accent" presStyleLbl="parChTrans1D1" presStyleIdx="3" presStyleCnt="7"/>
      <dgm:spPr/>
    </dgm:pt>
    <dgm:pt modelId="{27F5E16C-B6E8-43C8-95D6-EE147FC126A5}" type="pres">
      <dgm:prSet presAssocID="{B1FCE7FE-03B2-499B-9E1D-21F17935AC02}" presName="sibTrans" presStyleCnt="0"/>
      <dgm:spPr/>
    </dgm:pt>
    <dgm:pt modelId="{F20800EB-EAAA-441D-910E-FDD766873864}" type="pres">
      <dgm:prSet presAssocID="{426BA142-3962-49FB-BB79-2D9CCA7192D9}" presName="composite" presStyleCnt="0"/>
      <dgm:spPr/>
    </dgm:pt>
    <dgm:pt modelId="{D22C0679-338D-4C6A-8F7A-EF565338F376}" type="pres">
      <dgm:prSet presAssocID="{426BA142-3962-49FB-BB79-2D9CCA7192D9}" presName="FirstChild" presStyleLbl="revTx" presStyleIdx="4" presStyleCnt="7" custScaleY="76441">
        <dgm:presLayoutVars>
          <dgm:chMax val="0"/>
          <dgm:chPref val="0"/>
          <dgm:bulletEnabled val="1"/>
        </dgm:presLayoutVars>
      </dgm:prSet>
      <dgm:spPr/>
    </dgm:pt>
    <dgm:pt modelId="{98D0EF64-81FE-4811-B44C-423186277A67}" type="pres">
      <dgm:prSet presAssocID="{426BA142-3962-49FB-BB79-2D9CCA7192D9}" presName="Parent" presStyleLbl="alignNode1" presStyleIdx="4" presStyleCnt="7" custScaleY="76441">
        <dgm:presLayoutVars>
          <dgm:chMax val="3"/>
          <dgm:chPref val="3"/>
          <dgm:bulletEnabled val="1"/>
        </dgm:presLayoutVars>
      </dgm:prSet>
      <dgm:spPr/>
    </dgm:pt>
    <dgm:pt modelId="{3220B9F9-15CF-4CF5-82C8-6C27FE0FD530}" type="pres">
      <dgm:prSet presAssocID="{426BA142-3962-49FB-BB79-2D9CCA7192D9}" presName="Accent" presStyleLbl="parChTrans1D1" presStyleIdx="4" presStyleCnt="7"/>
      <dgm:spPr/>
    </dgm:pt>
    <dgm:pt modelId="{73240D05-BDFA-4D04-9318-5DEC75785550}" type="pres">
      <dgm:prSet presAssocID="{24788660-931A-419A-B722-47EE309A946E}" presName="sibTrans" presStyleCnt="0"/>
      <dgm:spPr/>
    </dgm:pt>
    <dgm:pt modelId="{C51D28BF-209F-43A6-A35C-2B93734F3F8B}" type="pres">
      <dgm:prSet presAssocID="{6AAF1855-FE75-4ECE-9DFB-C4431B8A5644}" presName="composite" presStyleCnt="0"/>
      <dgm:spPr/>
    </dgm:pt>
    <dgm:pt modelId="{6B1EA102-40BF-42E7-963B-E16652120C8D}" type="pres">
      <dgm:prSet presAssocID="{6AAF1855-FE75-4ECE-9DFB-C4431B8A5644}" presName="FirstChild" presStyleLbl="revTx" presStyleIdx="5" presStyleCnt="7" custScaleY="76441">
        <dgm:presLayoutVars>
          <dgm:chMax val="0"/>
          <dgm:chPref val="0"/>
          <dgm:bulletEnabled val="1"/>
        </dgm:presLayoutVars>
      </dgm:prSet>
      <dgm:spPr/>
    </dgm:pt>
    <dgm:pt modelId="{92859138-67FA-47E9-A6D2-0369F9599AA0}" type="pres">
      <dgm:prSet presAssocID="{6AAF1855-FE75-4ECE-9DFB-C4431B8A5644}" presName="Parent" presStyleLbl="alignNode1" presStyleIdx="5" presStyleCnt="7" custScaleY="76441">
        <dgm:presLayoutVars>
          <dgm:chMax val="3"/>
          <dgm:chPref val="3"/>
          <dgm:bulletEnabled val="1"/>
        </dgm:presLayoutVars>
      </dgm:prSet>
      <dgm:spPr/>
    </dgm:pt>
    <dgm:pt modelId="{B0310D7C-46F6-45F5-AE1D-4D3BBBDF811D}" type="pres">
      <dgm:prSet presAssocID="{6AAF1855-FE75-4ECE-9DFB-C4431B8A5644}" presName="Accent" presStyleLbl="parChTrans1D1" presStyleIdx="5" presStyleCnt="7"/>
      <dgm:spPr/>
    </dgm:pt>
    <dgm:pt modelId="{7B52D051-8924-4709-BEC1-ECF13E57B218}" type="pres">
      <dgm:prSet presAssocID="{695FCF88-DA06-419F-8B79-FF02A811DF61}" presName="sibTrans" presStyleCnt="0"/>
      <dgm:spPr/>
    </dgm:pt>
    <dgm:pt modelId="{B723BB47-340C-40F8-86B4-814EA0B7B1DF}" type="pres">
      <dgm:prSet presAssocID="{1BA3AEBA-0E52-4817-9F42-147DF7181E71}" presName="composite" presStyleCnt="0"/>
      <dgm:spPr/>
    </dgm:pt>
    <dgm:pt modelId="{ACEDD8C5-93A8-4566-BE50-E9A40BA0443C}" type="pres">
      <dgm:prSet presAssocID="{1BA3AEBA-0E52-4817-9F42-147DF7181E71}" presName="FirstChild" presStyleLbl="revTx" presStyleIdx="6" presStyleCnt="7" custScaleY="76441">
        <dgm:presLayoutVars>
          <dgm:chMax val="0"/>
          <dgm:chPref val="0"/>
          <dgm:bulletEnabled val="1"/>
        </dgm:presLayoutVars>
      </dgm:prSet>
      <dgm:spPr/>
    </dgm:pt>
    <dgm:pt modelId="{E2D32113-2026-4C32-A7FF-15267DFF30BD}" type="pres">
      <dgm:prSet presAssocID="{1BA3AEBA-0E52-4817-9F42-147DF7181E71}" presName="Parent" presStyleLbl="alignNode1" presStyleIdx="6" presStyleCnt="7" custScaleY="76441">
        <dgm:presLayoutVars>
          <dgm:chMax val="3"/>
          <dgm:chPref val="3"/>
          <dgm:bulletEnabled val="1"/>
        </dgm:presLayoutVars>
      </dgm:prSet>
      <dgm:spPr/>
    </dgm:pt>
    <dgm:pt modelId="{2FF1EBFE-A422-4B9F-AE6D-6FD58F499B93}" type="pres">
      <dgm:prSet presAssocID="{1BA3AEBA-0E52-4817-9F42-147DF7181E71}" presName="Accent" presStyleLbl="parChTrans1D1" presStyleIdx="6" presStyleCnt="7"/>
      <dgm:spPr/>
    </dgm:pt>
  </dgm:ptLst>
  <dgm:cxnLst>
    <dgm:cxn modelId="{0211520B-ABED-4224-ADD5-0E851F67F269}" type="presOf" srcId="{57E82F85-0A81-4E3A-8CF1-A852DD0F9380}" destId="{ACEDD8C5-93A8-4566-BE50-E9A40BA0443C}" srcOrd="0" destOrd="0" presId="urn:microsoft.com/office/officeart/2011/layout/TabList"/>
    <dgm:cxn modelId="{F05D5B14-253E-46E8-A7C4-0F10922732D4}" srcId="{41CF373E-9DC2-4A7E-9251-034340A8DB69}" destId="{C969A868-12F0-4028-BC3A-B230D91FA34D}" srcOrd="1" destOrd="0" parTransId="{C1E27CAF-7AC0-4356-86B1-2C9B05F60194}" sibTransId="{7964F6A3-7F87-4798-A63D-5E8F42D19F0E}"/>
    <dgm:cxn modelId="{2F8DDA36-AE45-4641-B373-FECCB07F2484}" type="presOf" srcId="{B01FAC84-1B46-48F3-B32F-B4E74571807A}" destId="{0CD7FB8E-4854-4FCE-9644-AA1EE916E5B5}" srcOrd="0" destOrd="0" presId="urn:microsoft.com/office/officeart/2011/layout/TabList"/>
    <dgm:cxn modelId="{9B35635C-06EA-4CB4-8256-6234B4DA1DD7}" srcId="{D5E6D439-2BD2-4667-AD89-56698F1301A7}" destId="{C82504BF-4FCF-4E7F-99C3-A896AB62A413}" srcOrd="0" destOrd="0" parTransId="{EDFA17A7-5AAB-45CB-BB0C-3A78FBDC2607}" sibTransId="{59232D7E-F7DF-4D96-BE0C-78948C145D4C}"/>
    <dgm:cxn modelId="{9D9F875D-D8EB-483B-9FAA-C44DBC7E4DE9}" srcId="{426BA142-3962-49FB-BB79-2D9CCA7192D9}" destId="{9364EBA0-0773-4963-AEBC-59933B0C0535}" srcOrd="0" destOrd="0" parTransId="{5EE0A12F-68AE-4347-B01E-64AA628F1A22}" sibTransId="{0CBEBEC6-E067-4BBD-BCEF-1651CCA4389C}"/>
    <dgm:cxn modelId="{76FA2C6A-4576-4987-B423-4C90EDBAF77E}" srcId="{6AAF1855-FE75-4ECE-9DFB-C4431B8A5644}" destId="{EC861BB2-3D50-49E8-85B8-154B7E71772C}" srcOrd="0" destOrd="0" parTransId="{588028D5-C313-4CA1-AF10-83C933B5D29E}" sibTransId="{91B0F674-E3C1-45A6-B6E5-48E1451001CB}"/>
    <dgm:cxn modelId="{81EB3A4D-3653-4D04-8773-866B3CE3C397}" srcId="{41CF373E-9DC2-4A7E-9251-034340A8DB69}" destId="{1BA3AEBA-0E52-4817-9F42-147DF7181E71}" srcOrd="6" destOrd="0" parTransId="{FB8463CC-CCB9-4338-ACBB-9ACE89303C49}" sibTransId="{EF5EB813-A48B-406D-B843-A167843B2753}"/>
    <dgm:cxn modelId="{B83E106E-BEA2-4254-8F1D-D9FADC229688}" srcId="{41CF373E-9DC2-4A7E-9251-034340A8DB69}" destId="{426BA142-3962-49FB-BB79-2D9CCA7192D9}" srcOrd="4" destOrd="0" parTransId="{D2AFFF95-C0AF-41F0-8CAB-DF27BFBDD35D}" sibTransId="{24788660-931A-419A-B722-47EE309A946E}"/>
    <dgm:cxn modelId="{08D80154-A30A-4A19-A0DA-0C4F73D8E030}" type="presOf" srcId="{41CF373E-9DC2-4A7E-9251-034340A8DB69}" destId="{B51D5764-5443-4B96-8E0E-5F72F0DDD08A}" srcOrd="0" destOrd="0" presId="urn:microsoft.com/office/officeart/2011/layout/TabList"/>
    <dgm:cxn modelId="{57524E77-4A8A-4FBF-81C6-23D1E08E2A65}" type="presOf" srcId="{426BA142-3962-49FB-BB79-2D9CCA7192D9}" destId="{98D0EF64-81FE-4811-B44C-423186277A67}" srcOrd="0" destOrd="0" presId="urn:microsoft.com/office/officeart/2011/layout/TabList"/>
    <dgm:cxn modelId="{77496C59-99E4-48D8-8D86-E7D8AEE6FBEC}" type="presOf" srcId="{EC861BB2-3D50-49E8-85B8-154B7E71772C}" destId="{6B1EA102-40BF-42E7-963B-E16652120C8D}" srcOrd="0" destOrd="0" presId="urn:microsoft.com/office/officeart/2011/layout/TabList"/>
    <dgm:cxn modelId="{2C08F585-0C8D-47AA-90FA-788C7734D9FD}" srcId="{41CF373E-9DC2-4A7E-9251-034340A8DB69}" destId="{6AAF1855-FE75-4ECE-9DFB-C4431B8A5644}" srcOrd="5" destOrd="0" parTransId="{B99B24E6-C9B6-4EE6-9530-E67E79476458}" sibTransId="{695FCF88-DA06-419F-8B79-FF02A811DF61}"/>
    <dgm:cxn modelId="{809BAB86-0EC6-4C99-97F3-E1D41C3D7BD7}" srcId="{41CF373E-9DC2-4A7E-9251-034340A8DB69}" destId="{E5C852FC-8604-4BAC-8C2B-1B69DA1BCBD8}" srcOrd="2" destOrd="0" parTransId="{E70D6654-9CAD-4799-98D5-76526A056B59}" sibTransId="{03BAF882-9F5F-4E26-B288-F0439133F595}"/>
    <dgm:cxn modelId="{61501E8B-B0E1-4D2D-8328-EBC93E4F2A59}" srcId="{E5C852FC-8604-4BAC-8C2B-1B69DA1BCBD8}" destId="{35409B18-E1BD-4E39-865B-DD0E411FB394}" srcOrd="0" destOrd="0" parTransId="{7C0AD425-8DC9-4E93-8B9F-29382D496D09}" sibTransId="{FB5285CC-918A-41AA-A21C-81E9567D0C90}"/>
    <dgm:cxn modelId="{C3558490-BE34-4847-B872-72A001E3163C}" srcId="{41CF373E-9DC2-4A7E-9251-034340A8DB69}" destId="{B01FAC84-1B46-48F3-B32F-B4E74571807A}" srcOrd="0" destOrd="0" parTransId="{45344DD4-9ACB-4E79-B08B-D6EEF7729C6F}" sibTransId="{04D6AFE7-3276-4C27-8F4B-3ECF20D3B787}"/>
    <dgm:cxn modelId="{4B6725A2-48AC-4962-B3C1-9BD91A52F106}" type="presOf" srcId="{C82504BF-4FCF-4E7F-99C3-A896AB62A413}" destId="{8CA7ED1F-96ED-4C6E-A937-9D8C4F34BE62}" srcOrd="0" destOrd="0" presId="urn:microsoft.com/office/officeart/2011/layout/TabList"/>
    <dgm:cxn modelId="{FEFFE8A2-E4D8-4F51-99A3-FE744D1394FA}" type="presOf" srcId="{6AAF1855-FE75-4ECE-9DFB-C4431B8A5644}" destId="{92859138-67FA-47E9-A6D2-0369F9599AA0}" srcOrd="0" destOrd="0" presId="urn:microsoft.com/office/officeart/2011/layout/TabList"/>
    <dgm:cxn modelId="{DED019A9-6BB7-4F0D-994D-20D37B054930}" srcId="{C969A868-12F0-4028-BC3A-B230D91FA34D}" destId="{BB072CFD-D856-4CF1-84D0-A8806444AF70}" srcOrd="0" destOrd="0" parTransId="{4A680FC8-6575-4B74-A8D7-701C7D5B7BE6}" sibTransId="{ACA17C57-9A78-4C76-BA93-456F00036133}"/>
    <dgm:cxn modelId="{83CC9FAA-6B36-467A-BA41-42F63FEA26DA}" type="presOf" srcId="{35409B18-E1BD-4E39-865B-DD0E411FB394}" destId="{84F154E8-143A-4BB6-9A03-0D54DC60C54A}" srcOrd="0" destOrd="0" presId="urn:microsoft.com/office/officeart/2011/layout/TabList"/>
    <dgm:cxn modelId="{92EBEFAC-68BD-44D2-90BB-4449C898C97E}" type="presOf" srcId="{1BA3AEBA-0E52-4817-9F42-147DF7181E71}" destId="{E2D32113-2026-4C32-A7FF-15267DFF30BD}" srcOrd="0" destOrd="0" presId="urn:microsoft.com/office/officeart/2011/layout/TabList"/>
    <dgm:cxn modelId="{07E55BBE-CE9E-4BBB-91D0-AA1F9267281F}" type="presOf" srcId="{BB072CFD-D856-4CF1-84D0-A8806444AF70}" destId="{49F733CA-7524-4B70-B8CA-D658F5C4D788}" srcOrd="0" destOrd="0" presId="urn:microsoft.com/office/officeart/2011/layout/TabList"/>
    <dgm:cxn modelId="{D8C1AFC5-B80D-47BA-86BD-B026BF0340D7}" srcId="{B01FAC84-1B46-48F3-B32F-B4E74571807A}" destId="{D1DF6FAE-9F5C-4E97-B9DA-9C7A34D80698}" srcOrd="0" destOrd="0" parTransId="{8A9AD26D-FC82-4D24-B113-9A38087A2964}" sibTransId="{B53B5E86-E50F-4490-86CD-1AE9F1E5DE14}"/>
    <dgm:cxn modelId="{40F2B7C9-7620-4AD0-9028-BFB39F5D4DE5}" type="presOf" srcId="{9364EBA0-0773-4963-AEBC-59933B0C0535}" destId="{D22C0679-338D-4C6A-8F7A-EF565338F376}" srcOrd="0" destOrd="0" presId="urn:microsoft.com/office/officeart/2011/layout/TabList"/>
    <dgm:cxn modelId="{6C5A7AD0-83CA-4C07-A21A-580AC8AA6ACB}" type="presOf" srcId="{D5E6D439-2BD2-4667-AD89-56698F1301A7}" destId="{D5190CA9-4EA6-4CC4-961E-9A0D60F88E0E}" srcOrd="0" destOrd="0" presId="urn:microsoft.com/office/officeart/2011/layout/TabList"/>
    <dgm:cxn modelId="{0A5AEFD5-4A71-433A-840A-3FEFDAFDF641}" type="presOf" srcId="{C969A868-12F0-4028-BC3A-B230D91FA34D}" destId="{044273D1-C3D2-4517-8BFD-501CDDB2014B}" srcOrd="0" destOrd="0" presId="urn:microsoft.com/office/officeart/2011/layout/TabList"/>
    <dgm:cxn modelId="{9AC298DC-617A-4AA1-B2B7-73044CE577FA}" srcId="{1BA3AEBA-0E52-4817-9F42-147DF7181E71}" destId="{57E82F85-0A81-4E3A-8CF1-A852DD0F9380}" srcOrd="0" destOrd="0" parTransId="{603B6F62-3C63-4670-BF6C-FD3FC2AF3A28}" sibTransId="{5C6DE4E5-0AB2-4CD7-AC68-BB032CD0A212}"/>
    <dgm:cxn modelId="{BBCE6DE9-F5A5-4564-B07E-A39590CA3895}" type="presOf" srcId="{E5C852FC-8604-4BAC-8C2B-1B69DA1BCBD8}" destId="{F7C24E89-FB37-4EBB-B6C6-0FECCE31A22F}" srcOrd="0" destOrd="0" presId="urn:microsoft.com/office/officeart/2011/layout/TabList"/>
    <dgm:cxn modelId="{EBCB9DF1-84CD-49D5-AA65-C5762CEE7FDF}" type="presOf" srcId="{D1DF6FAE-9F5C-4E97-B9DA-9C7A34D80698}" destId="{F35159BD-3E85-4055-AC68-E62CA712F544}" srcOrd="0" destOrd="0" presId="urn:microsoft.com/office/officeart/2011/layout/TabList"/>
    <dgm:cxn modelId="{245EBBFB-0FCE-4F40-9440-59B7FE67DE45}" srcId="{41CF373E-9DC2-4A7E-9251-034340A8DB69}" destId="{D5E6D439-2BD2-4667-AD89-56698F1301A7}" srcOrd="3" destOrd="0" parTransId="{CBABFA7B-1AB9-4487-B860-FF043074193B}" sibTransId="{B1FCE7FE-03B2-499B-9E1D-21F17935AC02}"/>
    <dgm:cxn modelId="{F5A6E768-6EAB-4B78-870C-8BDAB08A7718}" type="presParOf" srcId="{B51D5764-5443-4B96-8E0E-5F72F0DDD08A}" destId="{FF39990E-8B77-4738-AD2A-20B12FB6E83A}" srcOrd="0" destOrd="0" presId="urn:microsoft.com/office/officeart/2011/layout/TabList"/>
    <dgm:cxn modelId="{605CFBF7-099D-4563-AF37-92CA350ABC29}" type="presParOf" srcId="{FF39990E-8B77-4738-AD2A-20B12FB6E83A}" destId="{F35159BD-3E85-4055-AC68-E62CA712F544}" srcOrd="0" destOrd="0" presId="urn:microsoft.com/office/officeart/2011/layout/TabList"/>
    <dgm:cxn modelId="{07972E7A-25B7-431E-BF7D-2E9696B5EAAB}" type="presParOf" srcId="{FF39990E-8B77-4738-AD2A-20B12FB6E83A}" destId="{0CD7FB8E-4854-4FCE-9644-AA1EE916E5B5}" srcOrd="1" destOrd="0" presId="urn:microsoft.com/office/officeart/2011/layout/TabList"/>
    <dgm:cxn modelId="{D7F742D2-AC7C-4A9E-AB83-911015C24577}" type="presParOf" srcId="{FF39990E-8B77-4738-AD2A-20B12FB6E83A}" destId="{B9DB375C-D409-4E87-9637-04C31B29B97F}" srcOrd="2" destOrd="0" presId="urn:microsoft.com/office/officeart/2011/layout/TabList"/>
    <dgm:cxn modelId="{E414A068-6E4E-4B6F-885D-8136C15FC477}" type="presParOf" srcId="{B51D5764-5443-4B96-8E0E-5F72F0DDD08A}" destId="{8B5C6D0E-C8D1-485B-9F50-20CDBF2043CA}" srcOrd="1" destOrd="0" presId="urn:microsoft.com/office/officeart/2011/layout/TabList"/>
    <dgm:cxn modelId="{D4E77670-5552-455F-8FAC-58F7669098D3}" type="presParOf" srcId="{B51D5764-5443-4B96-8E0E-5F72F0DDD08A}" destId="{FCFAE62C-2B54-4E36-8962-6586EB3D17AA}" srcOrd="2" destOrd="0" presId="urn:microsoft.com/office/officeart/2011/layout/TabList"/>
    <dgm:cxn modelId="{35475690-E234-4A86-8191-BD46656D851F}" type="presParOf" srcId="{FCFAE62C-2B54-4E36-8962-6586EB3D17AA}" destId="{49F733CA-7524-4B70-B8CA-D658F5C4D788}" srcOrd="0" destOrd="0" presId="urn:microsoft.com/office/officeart/2011/layout/TabList"/>
    <dgm:cxn modelId="{4964AD29-02D6-450F-9B26-E8FD93C29252}" type="presParOf" srcId="{FCFAE62C-2B54-4E36-8962-6586EB3D17AA}" destId="{044273D1-C3D2-4517-8BFD-501CDDB2014B}" srcOrd="1" destOrd="0" presId="urn:microsoft.com/office/officeart/2011/layout/TabList"/>
    <dgm:cxn modelId="{482230D1-C8B4-4716-AE42-823827F1901F}" type="presParOf" srcId="{FCFAE62C-2B54-4E36-8962-6586EB3D17AA}" destId="{6D5C4C35-B8CE-4BCC-A70C-3D81D0EF9084}" srcOrd="2" destOrd="0" presId="urn:microsoft.com/office/officeart/2011/layout/TabList"/>
    <dgm:cxn modelId="{7DEA02CB-7B61-4885-BEF7-5E3F478692AF}" type="presParOf" srcId="{B51D5764-5443-4B96-8E0E-5F72F0DDD08A}" destId="{C1048BF2-665C-47B5-A522-71E2A31C9B6D}" srcOrd="3" destOrd="0" presId="urn:microsoft.com/office/officeart/2011/layout/TabList"/>
    <dgm:cxn modelId="{7148674B-4A43-4D27-8593-0794B5847F13}" type="presParOf" srcId="{B51D5764-5443-4B96-8E0E-5F72F0DDD08A}" destId="{98D72835-11E9-4E6A-A9EE-0B985819EAA9}" srcOrd="4" destOrd="0" presId="urn:microsoft.com/office/officeart/2011/layout/TabList"/>
    <dgm:cxn modelId="{97E99C04-66D7-4CB3-A619-3CF01E102631}" type="presParOf" srcId="{98D72835-11E9-4E6A-A9EE-0B985819EAA9}" destId="{84F154E8-143A-4BB6-9A03-0D54DC60C54A}" srcOrd="0" destOrd="0" presId="urn:microsoft.com/office/officeart/2011/layout/TabList"/>
    <dgm:cxn modelId="{AA8A7DDF-ED10-435D-9911-EBCC6B5998C3}" type="presParOf" srcId="{98D72835-11E9-4E6A-A9EE-0B985819EAA9}" destId="{F7C24E89-FB37-4EBB-B6C6-0FECCE31A22F}" srcOrd="1" destOrd="0" presId="urn:microsoft.com/office/officeart/2011/layout/TabList"/>
    <dgm:cxn modelId="{44DFE351-587E-43D4-9CB9-746CB8ED5561}" type="presParOf" srcId="{98D72835-11E9-4E6A-A9EE-0B985819EAA9}" destId="{6E467CFF-55BF-4C95-A7AF-9F7FE1D1EADE}" srcOrd="2" destOrd="0" presId="urn:microsoft.com/office/officeart/2011/layout/TabList"/>
    <dgm:cxn modelId="{C0AE9A7D-11F5-4278-A44B-F638DD31461E}" type="presParOf" srcId="{B51D5764-5443-4B96-8E0E-5F72F0DDD08A}" destId="{3B238ED2-D707-4EEF-A7B1-F37FCF8D53AF}" srcOrd="5" destOrd="0" presId="urn:microsoft.com/office/officeart/2011/layout/TabList"/>
    <dgm:cxn modelId="{57D57D54-47FE-4064-AE13-33886E76F5C9}" type="presParOf" srcId="{B51D5764-5443-4B96-8E0E-5F72F0DDD08A}" destId="{6C669DE9-74DA-4BD2-9B61-B0100B8B472F}" srcOrd="6" destOrd="0" presId="urn:microsoft.com/office/officeart/2011/layout/TabList"/>
    <dgm:cxn modelId="{70BA6395-A7F3-4978-A306-606CDC797C03}" type="presParOf" srcId="{6C669DE9-74DA-4BD2-9B61-B0100B8B472F}" destId="{8CA7ED1F-96ED-4C6E-A937-9D8C4F34BE62}" srcOrd="0" destOrd="0" presId="urn:microsoft.com/office/officeart/2011/layout/TabList"/>
    <dgm:cxn modelId="{A81F577B-82C9-46BC-9FC8-D4504B6A05D5}" type="presParOf" srcId="{6C669DE9-74DA-4BD2-9B61-B0100B8B472F}" destId="{D5190CA9-4EA6-4CC4-961E-9A0D60F88E0E}" srcOrd="1" destOrd="0" presId="urn:microsoft.com/office/officeart/2011/layout/TabList"/>
    <dgm:cxn modelId="{9899FC14-3978-45F2-9F18-4FE71755BB2C}" type="presParOf" srcId="{6C669DE9-74DA-4BD2-9B61-B0100B8B472F}" destId="{B1F11F10-6E16-49C3-A192-6A948FDC5217}" srcOrd="2" destOrd="0" presId="urn:microsoft.com/office/officeart/2011/layout/TabList"/>
    <dgm:cxn modelId="{106EE24C-4C8F-49D7-A323-EC76E303105E}" type="presParOf" srcId="{B51D5764-5443-4B96-8E0E-5F72F0DDD08A}" destId="{27F5E16C-B6E8-43C8-95D6-EE147FC126A5}" srcOrd="7" destOrd="0" presId="urn:microsoft.com/office/officeart/2011/layout/TabList"/>
    <dgm:cxn modelId="{E6F0703A-EC32-4E48-A73B-1FCD1ED1C0A1}" type="presParOf" srcId="{B51D5764-5443-4B96-8E0E-5F72F0DDD08A}" destId="{F20800EB-EAAA-441D-910E-FDD766873864}" srcOrd="8" destOrd="0" presId="urn:microsoft.com/office/officeart/2011/layout/TabList"/>
    <dgm:cxn modelId="{72D2A47A-ED44-4ED3-8DD1-A8E5D624BE98}" type="presParOf" srcId="{F20800EB-EAAA-441D-910E-FDD766873864}" destId="{D22C0679-338D-4C6A-8F7A-EF565338F376}" srcOrd="0" destOrd="0" presId="urn:microsoft.com/office/officeart/2011/layout/TabList"/>
    <dgm:cxn modelId="{1E5727FE-DEB9-4657-AD23-4F0CF6832C70}" type="presParOf" srcId="{F20800EB-EAAA-441D-910E-FDD766873864}" destId="{98D0EF64-81FE-4811-B44C-423186277A67}" srcOrd="1" destOrd="0" presId="urn:microsoft.com/office/officeart/2011/layout/TabList"/>
    <dgm:cxn modelId="{4B2E1E67-2411-40E2-9A89-6BF17EF37143}" type="presParOf" srcId="{F20800EB-EAAA-441D-910E-FDD766873864}" destId="{3220B9F9-15CF-4CF5-82C8-6C27FE0FD530}" srcOrd="2" destOrd="0" presId="urn:microsoft.com/office/officeart/2011/layout/TabList"/>
    <dgm:cxn modelId="{7F00340E-58A5-4F4A-B8EC-AC2B0A22266C}" type="presParOf" srcId="{B51D5764-5443-4B96-8E0E-5F72F0DDD08A}" destId="{73240D05-BDFA-4D04-9318-5DEC75785550}" srcOrd="9" destOrd="0" presId="urn:microsoft.com/office/officeart/2011/layout/TabList"/>
    <dgm:cxn modelId="{52BC2822-0046-43C4-B54E-C15AAC097AE9}" type="presParOf" srcId="{B51D5764-5443-4B96-8E0E-5F72F0DDD08A}" destId="{C51D28BF-209F-43A6-A35C-2B93734F3F8B}" srcOrd="10" destOrd="0" presId="urn:microsoft.com/office/officeart/2011/layout/TabList"/>
    <dgm:cxn modelId="{05A4EBFD-3BC2-4C52-B51E-4A1D4AF5886A}" type="presParOf" srcId="{C51D28BF-209F-43A6-A35C-2B93734F3F8B}" destId="{6B1EA102-40BF-42E7-963B-E16652120C8D}" srcOrd="0" destOrd="0" presId="urn:microsoft.com/office/officeart/2011/layout/TabList"/>
    <dgm:cxn modelId="{78A8073A-4D98-4ABF-B6C0-1B2D84D8AF42}" type="presParOf" srcId="{C51D28BF-209F-43A6-A35C-2B93734F3F8B}" destId="{92859138-67FA-47E9-A6D2-0369F9599AA0}" srcOrd="1" destOrd="0" presId="urn:microsoft.com/office/officeart/2011/layout/TabList"/>
    <dgm:cxn modelId="{FC07FBE8-C637-4A0F-A44F-85F76321743A}" type="presParOf" srcId="{C51D28BF-209F-43A6-A35C-2B93734F3F8B}" destId="{B0310D7C-46F6-45F5-AE1D-4D3BBBDF811D}" srcOrd="2" destOrd="0" presId="urn:microsoft.com/office/officeart/2011/layout/TabList"/>
    <dgm:cxn modelId="{50CC1430-85B7-4071-A2E0-99D9D88D99BD}" type="presParOf" srcId="{B51D5764-5443-4B96-8E0E-5F72F0DDD08A}" destId="{7B52D051-8924-4709-BEC1-ECF13E57B218}" srcOrd="11" destOrd="0" presId="urn:microsoft.com/office/officeart/2011/layout/TabList"/>
    <dgm:cxn modelId="{31BAE59B-3707-48BE-986D-EB0F1718D7E0}" type="presParOf" srcId="{B51D5764-5443-4B96-8E0E-5F72F0DDD08A}" destId="{B723BB47-340C-40F8-86B4-814EA0B7B1DF}" srcOrd="12" destOrd="0" presId="urn:microsoft.com/office/officeart/2011/layout/TabList"/>
    <dgm:cxn modelId="{8C171E6E-4D68-4986-AD0C-85B10FF22C9F}" type="presParOf" srcId="{B723BB47-340C-40F8-86B4-814EA0B7B1DF}" destId="{ACEDD8C5-93A8-4566-BE50-E9A40BA0443C}" srcOrd="0" destOrd="0" presId="urn:microsoft.com/office/officeart/2011/layout/TabList"/>
    <dgm:cxn modelId="{77B6019F-15F0-4200-A101-8DBF69DB416A}" type="presParOf" srcId="{B723BB47-340C-40F8-86B4-814EA0B7B1DF}" destId="{E2D32113-2026-4C32-A7FF-15267DFF30BD}" srcOrd="1" destOrd="0" presId="urn:microsoft.com/office/officeart/2011/layout/TabList"/>
    <dgm:cxn modelId="{F75BD305-DFB3-44E9-978C-238DE6608C1B}" type="presParOf" srcId="{B723BB47-340C-40F8-86B4-814EA0B7B1DF}" destId="{2FF1EBFE-A422-4B9F-AE6D-6FD58F499B9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C0C8EDB-E7B0-4125-86C0-9D94E14A8650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0F9CC4D2-8441-4F9F-A66C-A990DDED1B8E}">
      <dgm:prSet phldrT="[Text]"/>
      <dgm:spPr/>
      <dgm:t>
        <a:bodyPr/>
        <a:lstStyle/>
        <a:p>
          <a:r>
            <a:rPr lang="en-US" dirty="0" err="1"/>
            <a:t>Kelebihan</a:t>
          </a:r>
          <a:endParaRPr lang="en-ID" dirty="0"/>
        </a:p>
      </dgm:t>
    </dgm:pt>
    <dgm:pt modelId="{954278DD-3A58-47A7-8184-DA7A6D6DB384}" type="parTrans" cxnId="{7D6C7C3B-E7ED-4C16-9E00-5A8FE5A282F9}">
      <dgm:prSet/>
      <dgm:spPr/>
      <dgm:t>
        <a:bodyPr/>
        <a:lstStyle/>
        <a:p>
          <a:endParaRPr lang="en-ID"/>
        </a:p>
      </dgm:t>
    </dgm:pt>
    <dgm:pt modelId="{DDFA9278-5C8B-48DA-BACF-8216B98609A1}" type="sibTrans" cxnId="{7D6C7C3B-E7ED-4C16-9E00-5A8FE5A282F9}">
      <dgm:prSet/>
      <dgm:spPr/>
      <dgm:t>
        <a:bodyPr/>
        <a:lstStyle/>
        <a:p>
          <a:endParaRPr lang="en-ID"/>
        </a:p>
      </dgm:t>
    </dgm:pt>
    <dgm:pt modelId="{F6A91DF1-DA35-40C4-B94B-D4F9D93A65A8}">
      <dgm:prSet phldrT="[Text]"/>
      <dgm:spPr/>
      <dgm:t>
        <a:bodyPr/>
        <a:lstStyle/>
        <a:p>
          <a:r>
            <a:rPr lang="en-US"/>
            <a:t>Kekurangan</a:t>
          </a:r>
          <a:endParaRPr lang="en-US" dirty="0"/>
        </a:p>
      </dgm:t>
    </dgm:pt>
    <dgm:pt modelId="{519A6063-906B-4595-84E5-C8EC4504CF38}" type="parTrans" cxnId="{354D4CF6-5ACC-4847-ABB6-5D912309EDA9}">
      <dgm:prSet/>
      <dgm:spPr/>
      <dgm:t>
        <a:bodyPr/>
        <a:lstStyle/>
        <a:p>
          <a:endParaRPr lang="en-ID"/>
        </a:p>
      </dgm:t>
    </dgm:pt>
    <dgm:pt modelId="{81708CDD-E411-432C-B8F0-836B92288075}" type="sibTrans" cxnId="{354D4CF6-5ACC-4847-ABB6-5D912309EDA9}">
      <dgm:prSet/>
      <dgm:spPr/>
      <dgm:t>
        <a:bodyPr/>
        <a:lstStyle/>
        <a:p>
          <a:endParaRPr lang="en-ID"/>
        </a:p>
      </dgm:t>
    </dgm:pt>
    <dgm:pt modelId="{F4399D73-101A-49B0-AA79-AB94B8306918}">
      <dgm:prSet phldrT="[Text]"/>
      <dgm:spPr/>
      <dgm:t>
        <a:bodyPr/>
        <a:lstStyle/>
        <a:p>
          <a:r>
            <a:rPr lang="en-US" dirty="0"/>
            <a:t>M</a:t>
          </a:r>
          <a:r>
            <a:rPr lang="id-ID" dirty="0" err="1"/>
            <a:t>encari</a:t>
          </a:r>
          <a:r>
            <a:rPr lang="id-ID" dirty="0"/>
            <a:t> paralel dari populasi titik</a:t>
          </a:r>
          <a:r>
            <a:rPr lang="en-ID" dirty="0"/>
            <a:t>.</a:t>
          </a:r>
        </a:p>
      </dgm:t>
    </dgm:pt>
    <dgm:pt modelId="{68DD39FE-D956-469C-8DE7-F28E36B92EBE}" type="parTrans" cxnId="{36221DBD-AB33-409A-A98B-FBC2C368170C}">
      <dgm:prSet/>
      <dgm:spPr/>
      <dgm:t>
        <a:bodyPr/>
        <a:lstStyle/>
        <a:p>
          <a:endParaRPr lang="en-ID"/>
        </a:p>
      </dgm:t>
    </dgm:pt>
    <dgm:pt modelId="{64CAE940-FA2C-4D87-96F9-6C1DD8D26496}" type="sibTrans" cxnId="{36221DBD-AB33-409A-A98B-FBC2C368170C}">
      <dgm:prSet/>
      <dgm:spPr/>
      <dgm:t>
        <a:bodyPr/>
        <a:lstStyle/>
        <a:p>
          <a:endParaRPr lang="en-ID"/>
        </a:p>
      </dgm:t>
    </dgm:pt>
    <dgm:pt modelId="{69D0A441-7FC1-4C17-A826-E33FAECEAAB5}">
      <dgm:prSet phldrT="[Text]"/>
      <dgm:spPr/>
      <dgm:t>
        <a:bodyPr/>
        <a:lstStyle/>
        <a:p>
          <a:r>
            <a:rPr lang="en-US" dirty="0"/>
            <a:t>Solusi yang </a:t>
          </a:r>
          <a:r>
            <a:rPr lang="en-US" dirty="0" err="1"/>
            <a:t>diharapkan</a:t>
          </a:r>
          <a:r>
            <a:rPr lang="en-US" dirty="0"/>
            <a:t> </a:t>
          </a:r>
          <a:r>
            <a:rPr lang="en-US" dirty="0" err="1"/>
            <a:t>tidak</a:t>
          </a:r>
          <a:r>
            <a:rPr lang="en-US" dirty="0"/>
            <a:t> </a:t>
          </a:r>
          <a:r>
            <a:rPr lang="en-US" dirty="0" err="1"/>
            <a:t>harus</a:t>
          </a:r>
          <a:r>
            <a:rPr lang="en-US" dirty="0"/>
            <a:t> paling “optimal”, </a:t>
          </a:r>
          <a:r>
            <a:rPr lang="en-US" dirty="0" err="1"/>
            <a:t>tetapi</a:t>
          </a:r>
          <a:r>
            <a:rPr lang="en-US" dirty="0"/>
            <a:t> </a:t>
          </a:r>
          <a:r>
            <a:rPr lang="en-US" dirty="0" err="1"/>
            <a:t>cukup</a:t>
          </a:r>
          <a:r>
            <a:rPr lang="en-US" dirty="0"/>
            <a:t> “</a:t>
          </a:r>
          <a:r>
            <a:rPr lang="en-US" dirty="0" err="1"/>
            <a:t>bagus</a:t>
          </a:r>
          <a:r>
            <a:rPr lang="en-US" dirty="0"/>
            <a:t>”</a:t>
          </a:r>
          <a:endParaRPr lang="en-ID" dirty="0"/>
        </a:p>
      </dgm:t>
    </dgm:pt>
    <dgm:pt modelId="{0F05EA4E-C114-4C4B-B2A6-3800F2D0F6FC}" type="parTrans" cxnId="{9F0DD2B1-C34B-465A-BE30-726F4F91C090}">
      <dgm:prSet/>
      <dgm:spPr/>
      <dgm:t>
        <a:bodyPr/>
        <a:lstStyle/>
        <a:p>
          <a:endParaRPr lang="en-ID"/>
        </a:p>
      </dgm:t>
    </dgm:pt>
    <dgm:pt modelId="{510DCE8D-4DAB-4772-BB40-412D6D998BF9}" type="sibTrans" cxnId="{9F0DD2B1-C34B-465A-BE30-726F4F91C090}">
      <dgm:prSet/>
      <dgm:spPr/>
      <dgm:t>
        <a:bodyPr/>
        <a:lstStyle/>
        <a:p>
          <a:endParaRPr lang="en-ID"/>
        </a:p>
      </dgm:t>
    </dgm:pt>
    <dgm:pt modelId="{F69CBFEA-9D39-42D4-B340-66B657D8420C}">
      <dgm:prSet phldrT="[Text]"/>
      <dgm:spPr/>
      <dgm:t>
        <a:bodyPr/>
        <a:lstStyle/>
        <a:p>
          <a:r>
            <a:rPr lang="en-US" dirty="0"/>
            <a:t>Solusi yang </a:t>
          </a:r>
          <a:r>
            <a:rPr lang="en-US" dirty="0" err="1"/>
            <a:t>dihasilkan</a:t>
          </a:r>
          <a:r>
            <a:rPr lang="en-US" dirty="0"/>
            <a:t> </a:t>
          </a:r>
          <a:r>
            <a:rPr lang="en-US" dirty="0" err="1"/>
            <a:t>belum</a:t>
          </a:r>
          <a:r>
            <a:rPr lang="en-US" dirty="0"/>
            <a:t> </a:t>
          </a:r>
          <a:r>
            <a:rPr lang="en-US" dirty="0" err="1"/>
            <a:t>tentu</a:t>
          </a:r>
          <a:r>
            <a:rPr lang="en-US" dirty="0"/>
            <a:t> “optimal”</a:t>
          </a:r>
          <a:endParaRPr lang="en-ID" dirty="0"/>
        </a:p>
      </dgm:t>
    </dgm:pt>
    <dgm:pt modelId="{EE507B5B-96E4-40F0-B42C-42EFE1554468}" type="parTrans" cxnId="{C6FB6546-E7B5-4906-A61C-0C267ECAD8A6}">
      <dgm:prSet/>
      <dgm:spPr/>
      <dgm:t>
        <a:bodyPr/>
        <a:lstStyle/>
        <a:p>
          <a:endParaRPr lang="en-ID"/>
        </a:p>
      </dgm:t>
    </dgm:pt>
    <dgm:pt modelId="{F30B4FA6-6C2F-4D7A-BA0B-74D44614E995}" type="sibTrans" cxnId="{C6FB6546-E7B5-4906-A61C-0C267ECAD8A6}">
      <dgm:prSet/>
      <dgm:spPr/>
      <dgm:t>
        <a:bodyPr/>
        <a:lstStyle/>
        <a:p>
          <a:endParaRPr lang="en-ID"/>
        </a:p>
      </dgm:t>
    </dgm:pt>
    <dgm:pt modelId="{4D56D287-EB52-4581-8E0D-D23A036D74A2}">
      <dgm:prSet phldrT="[Text]"/>
      <dgm:spPr/>
      <dgm:t>
        <a:bodyPr/>
        <a:lstStyle/>
        <a:p>
          <a:r>
            <a:rPr lang="en-US" dirty="0" err="1"/>
            <a:t>Algoritma</a:t>
          </a:r>
          <a:r>
            <a:rPr lang="en-US" dirty="0"/>
            <a:t> </a:t>
          </a:r>
          <a:r>
            <a:rPr lang="en-US" dirty="0" err="1"/>
            <a:t>genetika</a:t>
          </a:r>
          <a:r>
            <a:rPr lang="en-US" dirty="0"/>
            <a:t> </a:t>
          </a:r>
          <a:r>
            <a:rPr lang="en-US" dirty="0" err="1"/>
            <a:t>bekerja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bilangan</a:t>
          </a:r>
          <a:r>
            <a:rPr lang="en-US" dirty="0"/>
            <a:t> </a:t>
          </a:r>
          <a:r>
            <a:rPr lang="en-US" dirty="0" err="1"/>
            <a:t>acak</a:t>
          </a:r>
          <a:r>
            <a:rPr lang="en-US" dirty="0"/>
            <a:t> pada </a:t>
          </a:r>
          <a:r>
            <a:rPr lang="en-US" dirty="0" err="1"/>
            <a:t>kromosom</a:t>
          </a:r>
          <a:r>
            <a:rPr lang="en-US" dirty="0"/>
            <a:t> </a:t>
          </a:r>
          <a:r>
            <a:rPr lang="en-US" dirty="0" err="1"/>
            <a:t>awal</a:t>
          </a:r>
          <a:endParaRPr lang="en-ID" dirty="0"/>
        </a:p>
      </dgm:t>
    </dgm:pt>
    <dgm:pt modelId="{97DC4E69-FFA6-4BB7-B65C-15ED35340A69}" type="sibTrans" cxnId="{E8E09025-4CC8-4649-816E-C291ABBD4219}">
      <dgm:prSet/>
      <dgm:spPr/>
      <dgm:t>
        <a:bodyPr/>
        <a:lstStyle/>
        <a:p>
          <a:endParaRPr lang="en-ID"/>
        </a:p>
      </dgm:t>
    </dgm:pt>
    <dgm:pt modelId="{CB184ABC-CEFA-46B3-99DD-108F3ED4FFF6}" type="parTrans" cxnId="{E8E09025-4CC8-4649-816E-C291ABBD4219}">
      <dgm:prSet/>
      <dgm:spPr/>
      <dgm:t>
        <a:bodyPr/>
        <a:lstStyle/>
        <a:p>
          <a:endParaRPr lang="en-ID"/>
        </a:p>
      </dgm:t>
    </dgm:pt>
    <dgm:pt modelId="{FCAE67A6-CA4B-4090-AD3D-DE3C19703858}" type="pres">
      <dgm:prSet presAssocID="{FC0C8EDB-E7B0-4125-86C0-9D94E14A8650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CD971139-B463-4C62-85E0-4C93FA539EB4}" type="pres">
      <dgm:prSet presAssocID="{FC0C8EDB-E7B0-4125-86C0-9D94E14A8650}" presName="Background" presStyleLbl="bgImgPlace1" presStyleIdx="0" presStyleCnt="1"/>
      <dgm:spPr/>
    </dgm:pt>
    <dgm:pt modelId="{8177E0BF-F172-486D-9A9D-6EB200060E87}" type="pres">
      <dgm:prSet presAssocID="{FC0C8EDB-E7B0-4125-86C0-9D94E14A8650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FA43C1B-7210-4270-BC41-E13103770653}" type="pres">
      <dgm:prSet presAssocID="{FC0C8EDB-E7B0-4125-86C0-9D94E14A8650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81DAA5CC-7597-4047-A76E-9111CB2B9760}" type="pres">
      <dgm:prSet presAssocID="{FC0C8EDB-E7B0-4125-86C0-9D94E14A8650}" presName="Plus" presStyleLbl="alignNode1" presStyleIdx="0" presStyleCnt="2"/>
      <dgm:spPr/>
    </dgm:pt>
    <dgm:pt modelId="{8C3DED6A-B812-4319-8965-EBBA6E7C1365}" type="pres">
      <dgm:prSet presAssocID="{FC0C8EDB-E7B0-4125-86C0-9D94E14A8650}" presName="Minus" presStyleLbl="alignNode1" presStyleIdx="1" presStyleCnt="2"/>
      <dgm:spPr/>
    </dgm:pt>
    <dgm:pt modelId="{E13927E9-4F44-4C2E-A942-6206ABA5A25E}" type="pres">
      <dgm:prSet presAssocID="{FC0C8EDB-E7B0-4125-86C0-9D94E14A8650}" presName="Divider" presStyleLbl="parChTrans1D1" presStyleIdx="0" presStyleCnt="1"/>
      <dgm:spPr/>
    </dgm:pt>
  </dgm:ptLst>
  <dgm:cxnLst>
    <dgm:cxn modelId="{E8E09025-4CC8-4649-816E-C291ABBD4219}" srcId="{F6A91DF1-DA35-40C4-B94B-D4F9D93A65A8}" destId="{4D56D287-EB52-4581-8E0D-D23A036D74A2}" srcOrd="0" destOrd="0" parTransId="{CB184ABC-CEFA-46B3-99DD-108F3ED4FFF6}" sibTransId="{97DC4E69-FFA6-4BB7-B65C-15ED35340A69}"/>
    <dgm:cxn modelId="{7D6C7C3B-E7ED-4C16-9E00-5A8FE5A282F9}" srcId="{FC0C8EDB-E7B0-4125-86C0-9D94E14A8650}" destId="{0F9CC4D2-8441-4F9F-A66C-A990DDED1B8E}" srcOrd="0" destOrd="0" parTransId="{954278DD-3A58-47A7-8184-DA7A6D6DB384}" sibTransId="{DDFA9278-5C8B-48DA-BACF-8216B98609A1}"/>
    <dgm:cxn modelId="{C6FB6546-E7B5-4906-A61C-0C267ECAD8A6}" srcId="{F6A91DF1-DA35-40C4-B94B-D4F9D93A65A8}" destId="{F69CBFEA-9D39-42D4-B340-66B657D8420C}" srcOrd="1" destOrd="0" parTransId="{EE507B5B-96E4-40F0-B42C-42EFE1554468}" sibTransId="{F30B4FA6-6C2F-4D7A-BA0B-74D44614E995}"/>
    <dgm:cxn modelId="{14623369-7F1E-4E88-98AA-1413AE8CBBAC}" type="presOf" srcId="{F4399D73-101A-49B0-AA79-AB94B8306918}" destId="{8177E0BF-F172-486D-9A9D-6EB200060E87}" srcOrd="0" destOrd="1" presId="urn:microsoft.com/office/officeart/2009/3/layout/PlusandMinus"/>
    <dgm:cxn modelId="{5943818B-4EB1-42A7-8B82-20B69EF9B402}" type="presOf" srcId="{F6A91DF1-DA35-40C4-B94B-D4F9D93A65A8}" destId="{7FA43C1B-7210-4270-BC41-E13103770653}" srcOrd="0" destOrd="0" presId="urn:microsoft.com/office/officeart/2009/3/layout/PlusandMinus"/>
    <dgm:cxn modelId="{B08E5FAB-0B01-416C-9E25-BD91226F48A3}" type="presOf" srcId="{0F9CC4D2-8441-4F9F-A66C-A990DDED1B8E}" destId="{8177E0BF-F172-486D-9A9D-6EB200060E87}" srcOrd="0" destOrd="0" presId="urn:microsoft.com/office/officeart/2009/3/layout/PlusandMinus"/>
    <dgm:cxn modelId="{9F0DD2B1-C34B-465A-BE30-726F4F91C090}" srcId="{0F9CC4D2-8441-4F9F-A66C-A990DDED1B8E}" destId="{69D0A441-7FC1-4C17-A826-E33FAECEAAB5}" srcOrd="1" destOrd="0" parTransId="{0F05EA4E-C114-4C4B-B2A6-3800F2D0F6FC}" sibTransId="{510DCE8D-4DAB-4772-BB40-412D6D998BF9}"/>
    <dgm:cxn modelId="{36221DBD-AB33-409A-A98B-FBC2C368170C}" srcId="{0F9CC4D2-8441-4F9F-A66C-A990DDED1B8E}" destId="{F4399D73-101A-49B0-AA79-AB94B8306918}" srcOrd="0" destOrd="0" parTransId="{68DD39FE-D956-469C-8DE7-F28E36B92EBE}" sibTransId="{64CAE940-FA2C-4D87-96F9-6C1DD8D26496}"/>
    <dgm:cxn modelId="{AE7E22C1-FBA7-4F95-B74F-8DA218AE5186}" type="presOf" srcId="{FC0C8EDB-E7B0-4125-86C0-9D94E14A8650}" destId="{FCAE67A6-CA4B-4090-AD3D-DE3C19703858}" srcOrd="0" destOrd="0" presId="urn:microsoft.com/office/officeart/2009/3/layout/PlusandMinus"/>
    <dgm:cxn modelId="{1CDA5FE9-584B-4C58-802D-D3ADF33181A1}" type="presOf" srcId="{69D0A441-7FC1-4C17-A826-E33FAECEAAB5}" destId="{8177E0BF-F172-486D-9A9D-6EB200060E87}" srcOrd="0" destOrd="2" presId="urn:microsoft.com/office/officeart/2009/3/layout/PlusandMinus"/>
    <dgm:cxn modelId="{354D4CF6-5ACC-4847-ABB6-5D912309EDA9}" srcId="{FC0C8EDB-E7B0-4125-86C0-9D94E14A8650}" destId="{F6A91DF1-DA35-40C4-B94B-D4F9D93A65A8}" srcOrd="1" destOrd="0" parTransId="{519A6063-906B-4595-84E5-C8EC4504CF38}" sibTransId="{81708CDD-E411-432C-B8F0-836B92288075}"/>
    <dgm:cxn modelId="{A49AD5F6-BEF5-4176-B02C-DFA4A7B86190}" type="presOf" srcId="{F69CBFEA-9D39-42D4-B340-66B657D8420C}" destId="{7FA43C1B-7210-4270-BC41-E13103770653}" srcOrd="0" destOrd="2" presId="urn:microsoft.com/office/officeart/2009/3/layout/PlusandMinus"/>
    <dgm:cxn modelId="{35E83FF9-2059-4BF9-BF34-E24D854E37B1}" type="presOf" srcId="{4D56D287-EB52-4581-8E0D-D23A036D74A2}" destId="{7FA43C1B-7210-4270-BC41-E13103770653}" srcOrd="0" destOrd="1" presId="urn:microsoft.com/office/officeart/2009/3/layout/PlusandMinus"/>
    <dgm:cxn modelId="{D3D640C9-D699-4A04-AB87-15A4FB56D82D}" type="presParOf" srcId="{FCAE67A6-CA4B-4090-AD3D-DE3C19703858}" destId="{CD971139-B463-4C62-85E0-4C93FA539EB4}" srcOrd="0" destOrd="0" presId="urn:microsoft.com/office/officeart/2009/3/layout/PlusandMinus"/>
    <dgm:cxn modelId="{FE8FF08E-63E1-4AA1-82D5-03DCE2120ACA}" type="presParOf" srcId="{FCAE67A6-CA4B-4090-AD3D-DE3C19703858}" destId="{8177E0BF-F172-486D-9A9D-6EB200060E87}" srcOrd="1" destOrd="0" presId="urn:microsoft.com/office/officeart/2009/3/layout/PlusandMinus"/>
    <dgm:cxn modelId="{F88E24B1-FAFA-40DD-9C7A-C97E36CF6145}" type="presParOf" srcId="{FCAE67A6-CA4B-4090-AD3D-DE3C19703858}" destId="{7FA43C1B-7210-4270-BC41-E13103770653}" srcOrd="2" destOrd="0" presId="urn:microsoft.com/office/officeart/2009/3/layout/PlusandMinus"/>
    <dgm:cxn modelId="{084F8778-FA6B-4EC4-B2F2-332FB089A587}" type="presParOf" srcId="{FCAE67A6-CA4B-4090-AD3D-DE3C19703858}" destId="{81DAA5CC-7597-4047-A76E-9111CB2B9760}" srcOrd="3" destOrd="0" presId="urn:microsoft.com/office/officeart/2009/3/layout/PlusandMinus"/>
    <dgm:cxn modelId="{2559C9D3-6024-45BB-BA23-967C2E9DD8B6}" type="presParOf" srcId="{FCAE67A6-CA4B-4090-AD3D-DE3C19703858}" destId="{8C3DED6A-B812-4319-8965-EBBA6E7C1365}" srcOrd="4" destOrd="0" presId="urn:microsoft.com/office/officeart/2009/3/layout/PlusandMinus"/>
    <dgm:cxn modelId="{3CC5F20F-50A9-4247-9F13-C9D580013BD5}" type="presParOf" srcId="{FCAE67A6-CA4B-4090-AD3D-DE3C19703858}" destId="{E13927E9-4F44-4C2E-A942-6206ABA5A25E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12282-162D-4AF9-B4EC-1ABD6A8A8BD1}">
      <dsp:nvSpPr>
        <dsp:cNvPr id="0" name=""/>
        <dsp:cNvSpPr/>
      </dsp:nvSpPr>
      <dsp:spPr>
        <a:xfrm>
          <a:off x="-3750183" y="-576074"/>
          <a:ext cx="4470024" cy="4470024"/>
        </a:xfrm>
        <a:prstGeom prst="blockArc">
          <a:avLst>
            <a:gd name="adj1" fmla="val 18900000"/>
            <a:gd name="adj2" fmla="val 2700000"/>
            <a:gd name="adj3" fmla="val 4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659F4-3D59-4F3B-A23C-6D1CD4E556DC}">
      <dsp:nvSpPr>
        <dsp:cNvPr id="0" name=""/>
        <dsp:cNvSpPr/>
      </dsp:nvSpPr>
      <dsp:spPr>
        <a:xfrm>
          <a:off x="377304" y="255078"/>
          <a:ext cx="9180493" cy="510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D</a:t>
          </a:r>
          <a:r>
            <a:rPr lang="id-ID" sz="2800" kern="1200" dirty="0" err="1">
              <a:solidFill>
                <a:schemeClr val="tx1"/>
              </a:solidFill>
            </a:rPr>
            <a:t>iabetes</a:t>
          </a:r>
          <a:r>
            <a:rPr lang="id-ID" sz="2800" kern="1200" dirty="0">
              <a:solidFill>
                <a:schemeClr val="tx1"/>
              </a:solidFill>
            </a:rPr>
            <a:t> </a:t>
          </a:r>
          <a:r>
            <a:rPr lang="en-US" sz="2800" kern="1200" dirty="0">
              <a:solidFill>
                <a:schemeClr val="tx1"/>
              </a:solidFill>
            </a:rPr>
            <a:t>M</a:t>
          </a:r>
          <a:r>
            <a:rPr lang="id-ID" sz="2800" kern="1200" dirty="0" err="1">
              <a:solidFill>
                <a:schemeClr val="tx1"/>
              </a:solidFill>
            </a:rPr>
            <a:t>elitus</a:t>
          </a:r>
          <a:endParaRPr lang="en-ID" sz="2800" kern="1200" dirty="0">
            <a:solidFill>
              <a:schemeClr val="tx1"/>
            </a:solidFill>
          </a:endParaRPr>
        </a:p>
      </dsp:txBody>
      <dsp:txXfrm>
        <a:off x="377304" y="255078"/>
        <a:ext cx="9180493" cy="510421"/>
      </dsp:txXfrm>
    </dsp:sp>
    <dsp:sp modelId="{F18EDCE7-A7C8-4F1F-9209-B82BD02379CE}">
      <dsp:nvSpPr>
        <dsp:cNvPr id="0" name=""/>
        <dsp:cNvSpPr/>
      </dsp:nvSpPr>
      <dsp:spPr>
        <a:xfrm>
          <a:off x="58290" y="191275"/>
          <a:ext cx="638027" cy="6380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2292D-2A42-4E9B-AA91-C0C15C1CFC67}">
      <dsp:nvSpPr>
        <dsp:cNvPr id="0" name=""/>
        <dsp:cNvSpPr/>
      </dsp:nvSpPr>
      <dsp:spPr>
        <a:xfrm>
          <a:off x="669940" y="1020843"/>
          <a:ext cx="8887856" cy="510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T</a:t>
          </a:r>
          <a:r>
            <a:rPr lang="id-ID" sz="2800" kern="1200" dirty="0" err="1">
              <a:solidFill>
                <a:schemeClr val="tx1"/>
              </a:solidFill>
            </a:rPr>
            <a:t>erbatasnya</a:t>
          </a:r>
          <a:r>
            <a:rPr lang="id-ID" sz="2800" kern="1200" dirty="0">
              <a:solidFill>
                <a:schemeClr val="tx1"/>
              </a:solidFill>
            </a:rPr>
            <a:t> jumlah inhibitor untuk diabetes tipe II</a:t>
          </a:r>
          <a:endParaRPr lang="en-ID" sz="2800" kern="1200" dirty="0">
            <a:solidFill>
              <a:schemeClr val="tx1"/>
            </a:solidFill>
          </a:endParaRPr>
        </a:p>
      </dsp:txBody>
      <dsp:txXfrm>
        <a:off x="669940" y="1020843"/>
        <a:ext cx="8887856" cy="510421"/>
      </dsp:txXfrm>
    </dsp:sp>
    <dsp:sp modelId="{3A62C900-1CEC-4C9B-9937-8D753FFAF7F8}">
      <dsp:nvSpPr>
        <dsp:cNvPr id="0" name=""/>
        <dsp:cNvSpPr/>
      </dsp:nvSpPr>
      <dsp:spPr>
        <a:xfrm>
          <a:off x="350927" y="957041"/>
          <a:ext cx="638027" cy="6380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61EAE-F9AB-4ECF-805F-6EF45BFC314C}">
      <dsp:nvSpPr>
        <dsp:cNvPr id="0" name=""/>
        <dsp:cNvSpPr/>
      </dsp:nvSpPr>
      <dsp:spPr>
        <a:xfrm>
          <a:off x="669940" y="1786609"/>
          <a:ext cx="8887856" cy="510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 dirty="0" err="1">
              <a:solidFill>
                <a:schemeClr val="tx1"/>
              </a:solidFill>
            </a:rPr>
            <a:t>Dipeptidyl</a:t>
          </a:r>
          <a:r>
            <a:rPr lang="id-ID" sz="2800" kern="1200" dirty="0">
              <a:solidFill>
                <a:schemeClr val="tx1"/>
              </a:solidFill>
            </a:rPr>
            <a:t> peptidase-IV (DPP IV)</a:t>
          </a:r>
          <a:endParaRPr lang="en-ID" sz="2800" kern="1200" dirty="0">
            <a:solidFill>
              <a:schemeClr val="tx1"/>
            </a:solidFill>
          </a:endParaRPr>
        </a:p>
      </dsp:txBody>
      <dsp:txXfrm>
        <a:off x="669940" y="1786609"/>
        <a:ext cx="8887856" cy="510421"/>
      </dsp:txXfrm>
    </dsp:sp>
    <dsp:sp modelId="{092B22B3-2A48-48F3-9B01-E1C7BF7F4917}">
      <dsp:nvSpPr>
        <dsp:cNvPr id="0" name=""/>
        <dsp:cNvSpPr/>
      </dsp:nvSpPr>
      <dsp:spPr>
        <a:xfrm>
          <a:off x="350927" y="1722806"/>
          <a:ext cx="638027" cy="6380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38835-6F95-473F-8B94-5863359FF8A2}">
      <dsp:nvSpPr>
        <dsp:cNvPr id="0" name=""/>
        <dsp:cNvSpPr/>
      </dsp:nvSpPr>
      <dsp:spPr>
        <a:xfrm>
          <a:off x="377304" y="2552374"/>
          <a:ext cx="9180493" cy="5104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14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M</a:t>
          </a:r>
          <a:r>
            <a:rPr lang="id-ID" sz="2800" kern="1200" dirty="0" err="1">
              <a:solidFill>
                <a:schemeClr val="tx1"/>
              </a:solidFill>
            </a:rPr>
            <a:t>etode</a:t>
          </a:r>
          <a:r>
            <a:rPr lang="id-ID" sz="2800" kern="1200" dirty="0">
              <a:solidFill>
                <a:schemeClr val="tx1"/>
              </a:solidFill>
            </a:rPr>
            <a:t> QSAR </a:t>
          </a:r>
          <a:r>
            <a:rPr lang="en-US" sz="2800" kern="1200" dirty="0" err="1">
              <a:solidFill>
                <a:schemeClr val="tx1"/>
              </a:solidFill>
            </a:rPr>
            <a:t>sebagai</a:t>
          </a:r>
          <a:r>
            <a:rPr lang="en-US" sz="2800" kern="1200" dirty="0">
              <a:solidFill>
                <a:schemeClr val="tx1"/>
              </a:solidFill>
            </a:rPr>
            <a:t> </a:t>
          </a:r>
          <a:r>
            <a:rPr lang="id-ID" sz="2800" kern="1200" dirty="0">
              <a:solidFill>
                <a:schemeClr val="tx1"/>
              </a:solidFill>
            </a:rPr>
            <a:t>alternatif</a:t>
          </a:r>
          <a:endParaRPr lang="en-ID" sz="2800" kern="1200" dirty="0">
            <a:solidFill>
              <a:schemeClr val="tx1"/>
            </a:solidFill>
          </a:endParaRPr>
        </a:p>
      </dsp:txBody>
      <dsp:txXfrm>
        <a:off x="377304" y="2552374"/>
        <a:ext cx="9180493" cy="510421"/>
      </dsp:txXfrm>
    </dsp:sp>
    <dsp:sp modelId="{4B0B20F2-EB87-4A57-9433-F8941D8157E3}">
      <dsp:nvSpPr>
        <dsp:cNvPr id="0" name=""/>
        <dsp:cNvSpPr/>
      </dsp:nvSpPr>
      <dsp:spPr>
        <a:xfrm>
          <a:off x="58290" y="2488572"/>
          <a:ext cx="638027" cy="63802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7642D5-B6A2-4395-8CE1-DD4DFDC8154A}">
      <dsp:nvSpPr>
        <dsp:cNvPr id="0" name=""/>
        <dsp:cNvSpPr/>
      </dsp:nvSpPr>
      <dsp:spPr>
        <a:xfrm>
          <a:off x="0" y="366177"/>
          <a:ext cx="96012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9D7FF-8FE9-4F4F-B2F8-CA9DC37C571D}">
      <dsp:nvSpPr>
        <dsp:cNvPr id="0" name=""/>
        <dsp:cNvSpPr/>
      </dsp:nvSpPr>
      <dsp:spPr>
        <a:xfrm>
          <a:off x="480060" y="56217"/>
          <a:ext cx="672084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Linear</a:t>
          </a:r>
          <a:endParaRPr lang="en-ID" sz="2100" kern="1200" dirty="0"/>
        </a:p>
      </dsp:txBody>
      <dsp:txXfrm>
        <a:off x="510322" y="86479"/>
        <a:ext cx="6660316" cy="559396"/>
      </dsp:txXfrm>
    </dsp:sp>
    <dsp:sp modelId="{3D37EAD4-D0EB-460E-9B22-2272CD33B676}">
      <dsp:nvSpPr>
        <dsp:cNvPr id="0" name=""/>
        <dsp:cNvSpPr/>
      </dsp:nvSpPr>
      <dsp:spPr>
        <a:xfrm>
          <a:off x="0" y="1318738"/>
          <a:ext cx="96012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B3525-5FDF-4293-9B5B-60494A64B1F5}">
      <dsp:nvSpPr>
        <dsp:cNvPr id="0" name=""/>
        <dsp:cNvSpPr/>
      </dsp:nvSpPr>
      <dsp:spPr>
        <a:xfrm>
          <a:off x="480060" y="1008777"/>
          <a:ext cx="672084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Polynomial</a:t>
          </a:r>
          <a:endParaRPr lang="en-ID" sz="2100" kern="1200" dirty="0"/>
        </a:p>
      </dsp:txBody>
      <dsp:txXfrm>
        <a:off x="510322" y="1039039"/>
        <a:ext cx="6660316" cy="559396"/>
      </dsp:txXfrm>
    </dsp:sp>
    <dsp:sp modelId="{524CA92C-F825-4233-9495-4A1C80D65233}">
      <dsp:nvSpPr>
        <dsp:cNvPr id="0" name=""/>
        <dsp:cNvSpPr/>
      </dsp:nvSpPr>
      <dsp:spPr>
        <a:xfrm>
          <a:off x="0" y="2271298"/>
          <a:ext cx="96012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D5EB7-EAF5-43DA-88F8-7FAF4F10A48F}">
      <dsp:nvSpPr>
        <dsp:cNvPr id="0" name=""/>
        <dsp:cNvSpPr/>
      </dsp:nvSpPr>
      <dsp:spPr>
        <a:xfrm>
          <a:off x="480060" y="1961338"/>
          <a:ext cx="672084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RBF</a:t>
          </a:r>
          <a:endParaRPr lang="en-ID" sz="2100" kern="1200" dirty="0"/>
        </a:p>
      </dsp:txBody>
      <dsp:txXfrm>
        <a:off x="510322" y="1991600"/>
        <a:ext cx="6660316" cy="5593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55A64-6539-4756-BFFE-E11618C17184}">
      <dsp:nvSpPr>
        <dsp:cNvPr id="0" name=""/>
        <dsp:cNvSpPr/>
      </dsp:nvSpPr>
      <dsp:spPr>
        <a:xfrm>
          <a:off x="4441" y="906120"/>
          <a:ext cx="1941956" cy="1165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Train</a:t>
          </a:r>
          <a:endParaRPr lang="en-ID" sz="3000" kern="1200" dirty="0"/>
        </a:p>
      </dsp:txBody>
      <dsp:txXfrm>
        <a:off x="38568" y="940247"/>
        <a:ext cx="1873702" cy="1096919"/>
      </dsp:txXfrm>
    </dsp:sp>
    <dsp:sp modelId="{0119FEAB-4AAF-4721-B068-E19914BC6160}">
      <dsp:nvSpPr>
        <dsp:cNvPr id="0" name=""/>
        <dsp:cNvSpPr/>
      </dsp:nvSpPr>
      <dsp:spPr>
        <a:xfrm>
          <a:off x="2007356" y="1220012"/>
          <a:ext cx="678168" cy="537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</a:rPr>
            <a:t>Padel</a:t>
          </a:r>
          <a:endParaRPr lang="en-ID" sz="1900" kern="1200" dirty="0">
            <a:solidFill>
              <a:schemeClr val="tx1"/>
            </a:solidFill>
          </a:endParaRPr>
        </a:p>
      </dsp:txBody>
      <dsp:txXfrm>
        <a:off x="2007356" y="1327490"/>
        <a:ext cx="516951" cy="322433"/>
      </dsp:txXfrm>
    </dsp:sp>
    <dsp:sp modelId="{281D67D7-087A-4268-9563-28D1F651DB60}">
      <dsp:nvSpPr>
        <dsp:cNvPr id="0" name=""/>
        <dsp:cNvSpPr/>
      </dsp:nvSpPr>
      <dsp:spPr>
        <a:xfrm>
          <a:off x="2723180" y="906120"/>
          <a:ext cx="1941956" cy="1165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kern="1200" dirty="0">
              <a:sym typeface="Wingdings" panose="05000000000000000000" pitchFamily="2" charset="2"/>
            </a:rPr>
            <a:t>627 </a:t>
          </a:r>
          <a:r>
            <a:rPr lang="en-ID" sz="3000" kern="1200" dirty="0" err="1">
              <a:sym typeface="Wingdings" panose="05000000000000000000" pitchFamily="2" charset="2"/>
            </a:rPr>
            <a:t>Deskriptor</a:t>
          </a:r>
          <a:endParaRPr lang="en-ID" sz="3000" kern="1200" dirty="0"/>
        </a:p>
      </dsp:txBody>
      <dsp:txXfrm>
        <a:off x="2757307" y="940247"/>
        <a:ext cx="1873702" cy="1096919"/>
      </dsp:txXfrm>
    </dsp:sp>
    <dsp:sp modelId="{AEE05656-8388-4056-A1C6-F53FE773BCC3}">
      <dsp:nvSpPr>
        <dsp:cNvPr id="0" name=""/>
        <dsp:cNvSpPr/>
      </dsp:nvSpPr>
      <dsp:spPr>
        <a:xfrm>
          <a:off x="4726096" y="1220012"/>
          <a:ext cx="678168" cy="537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900" kern="1200" dirty="0">
              <a:solidFill>
                <a:schemeClr val="tx1"/>
              </a:solidFill>
            </a:rPr>
            <a:t>PCC</a:t>
          </a:r>
        </a:p>
      </dsp:txBody>
      <dsp:txXfrm>
        <a:off x="4726096" y="1327490"/>
        <a:ext cx="516951" cy="322433"/>
      </dsp:txXfrm>
    </dsp:sp>
    <dsp:sp modelId="{CF2CD3CD-7D43-4E7D-B20A-5CF0994338D2}">
      <dsp:nvSpPr>
        <dsp:cNvPr id="0" name=""/>
        <dsp:cNvSpPr/>
      </dsp:nvSpPr>
      <dsp:spPr>
        <a:xfrm>
          <a:off x="5441919" y="906120"/>
          <a:ext cx="1941956" cy="1165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kern="1200" dirty="0">
              <a:sym typeface="Wingdings" panose="05000000000000000000" pitchFamily="2" charset="2"/>
            </a:rPr>
            <a:t>100 </a:t>
          </a:r>
          <a:r>
            <a:rPr lang="en-ID" sz="3000" kern="1200" dirty="0" err="1">
              <a:sym typeface="Wingdings" panose="05000000000000000000" pitchFamily="2" charset="2"/>
            </a:rPr>
            <a:t>Deskriptor</a:t>
          </a:r>
          <a:endParaRPr lang="en-ID" sz="3000" kern="1200" dirty="0"/>
        </a:p>
      </dsp:txBody>
      <dsp:txXfrm>
        <a:off x="5476046" y="940247"/>
        <a:ext cx="1873702" cy="1096919"/>
      </dsp:txXfrm>
    </dsp:sp>
    <dsp:sp modelId="{5B6923C0-4C64-4324-A157-B449553596A3}">
      <dsp:nvSpPr>
        <dsp:cNvPr id="0" name=""/>
        <dsp:cNvSpPr/>
      </dsp:nvSpPr>
      <dsp:spPr>
        <a:xfrm>
          <a:off x="7444835" y="1220012"/>
          <a:ext cx="678168" cy="5373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>
              <a:solidFill>
                <a:schemeClr val="tx1"/>
              </a:solidFill>
              <a:sym typeface="Wingdings" panose="05000000000000000000" pitchFamily="2" charset="2"/>
            </a:rPr>
            <a:t>20x</a:t>
          </a:r>
          <a:endParaRPr lang="en-ID" sz="2000" kern="1200" dirty="0">
            <a:solidFill>
              <a:schemeClr val="tx1"/>
            </a:solidFill>
          </a:endParaRPr>
        </a:p>
      </dsp:txBody>
      <dsp:txXfrm>
        <a:off x="7444835" y="1327490"/>
        <a:ext cx="516951" cy="322433"/>
      </dsp:txXfrm>
    </dsp:sp>
    <dsp:sp modelId="{F3B4D87D-FCE7-4508-B2AD-574F91EDF875}">
      <dsp:nvSpPr>
        <dsp:cNvPr id="0" name=""/>
        <dsp:cNvSpPr/>
      </dsp:nvSpPr>
      <dsp:spPr>
        <a:xfrm>
          <a:off x="8160658" y="906120"/>
          <a:ext cx="1941956" cy="11651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3000" kern="1200" dirty="0">
              <a:sym typeface="Wingdings" panose="05000000000000000000" pitchFamily="2" charset="2"/>
            </a:rPr>
            <a:t>5 – 10 </a:t>
          </a:r>
          <a:r>
            <a:rPr lang="en-ID" sz="3000" kern="1200" dirty="0" err="1">
              <a:sym typeface="Wingdings" panose="05000000000000000000" pitchFamily="2" charset="2"/>
            </a:rPr>
            <a:t>Deskriptor</a:t>
          </a:r>
          <a:endParaRPr lang="en-ID" sz="3000" kern="1200" dirty="0"/>
        </a:p>
      </dsp:txBody>
      <dsp:txXfrm>
        <a:off x="8194785" y="940247"/>
        <a:ext cx="1873702" cy="109691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DC2B9-1AD1-4C15-B8A5-829535AA4171}">
      <dsp:nvSpPr>
        <dsp:cNvPr id="0" name=""/>
        <dsp:cNvSpPr/>
      </dsp:nvSpPr>
      <dsp:spPr>
        <a:xfrm>
          <a:off x="0" y="1685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1539C-0EE7-4E25-97F1-748804AC11D6}">
      <dsp:nvSpPr>
        <dsp:cNvPr id="0" name=""/>
        <dsp:cNvSpPr/>
      </dsp:nvSpPr>
      <dsp:spPr>
        <a:xfrm>
          <a:off x="0" y="1685"/>
          <a:ext cx="9601200" cy="1149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Algoritma</a:t>
          </a:r>
          <a:r>
            <a:rPr lang="en-US" sz="33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3300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Genetika</a:t>
          </a:r>
          <a:r>
            <a:rPr lang="en-US" sz="33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(AG) </a:t>
          </a:r>
          <a:r>
            <a:rPr lang="en-US" sz="3300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berhasil</a:t>
          </a:r>
          <a:r>
            <a:rPr lang="en-US" sz="33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3300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mendapatkan</a:t>
          </a:r>
          <a:r>
            <a:rPr lang="en-US" sz="33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3300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kombinasi</a:t>
          </a:r>
          <a:r>
            <a:rPr lang="en-US" sz="33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3300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fitur</a:t>
          </a:r>
          <a:r>
            <a:rPr lang="en-US" sz="33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yang </a:t>
          </a:r>
          <a:r>
            <a:rPr lang="en-US" sz="3300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baik</a:t>
          </a:r>
          <a:endParaRPr lang="en-ID" sz="3300" kern="1200" dirty="0"/>
        </a:p>
      </dsp:txBody>
      <dsp:txXfrm>
        <a:off x="0" y="1685"/>
        <a:ext cx="9601200" cy="1149419"/>
      </dsp:txXfrm>
    </dsp:sp>
    <dsp:sp modelId="{B8A9949C-BF97-4C48-8395-7521A6F871EE}">
      <dsp:nvSpPr>
        <dsp:cNvPr id="0" name=""/>
        <dsp:cNvSpPr/>
      </dsp:nvSpPr>
      <dsp:spPr>
        <a:xfrm>
          <a:off x="0" y="1151104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17C4C-054D-4162-ACCD-BA1396C6EDFE}">
      <dsp:nvSpPr>
        <dsp:cNvPr id="0" name=""/>
        <dsp:cNvSpPr/>
      </dsp:nvSpPr>
      <dsp:spPr>
        <a:xfrm>
          <a:off x="0" y="1151104"/>
          <a:ext cx="9601200" cy="1149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SVM </a:t>
          </a:r>
          <a:r>
            <a:rPr lang="en-US" sz="3300" kern="1200" dirty="0" err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dapat</a:t>
          </a:r>
          <a:r>
            <a:rPr lang="en-US" sz="3300" kern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3300" kern="1200" dirty="0" err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digunakan</a:t>
          </a:r>
          <a:r>
            <a:rPr lang="en-US" sz="3300" kern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3300" kern="1200" dirty="0" err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untuk</a:t>
          </a:r>
          <a:r>
            <a:rPr lang="en-US" sz="3300" kern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id-ID" sz="33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memprediksi </a:t>
          </a:r>
          <a:r>
            <a:rPr lang="en-US" sz="3300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aktifitas</a:t>
          </a:r>
          <a:r>
            <a:rPr lang="en-US" sz="33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inhibitor </a:t>
          </a:r>
          <a:r>
            <a:rPr lang="id-ID" sz="33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DPP-IV</a:t>
          </a:r>
          <a:endParaRPr lang="en-ID" sz="3300" kern="1200" dirty="0"/>
        </a:p>
      </dsp:txBody>
      <dsp:txXfrm>
        <a:off x="0" y="1151104"/>
        <a:ext cx="9601200" cy="1149419"/>
      </dsp:txXfrm>
    </dsp:sp>
    <dsp:sp modelId="{37AD0849-DC0B-428A-B35F-CA52353B6A84}">
      <dsp:nvSpPr>
        <dsp:cNvPr id="0" name=""/>
        <dsp:cNvSpPr/>
      </dsp:nvSpPr>
      <dsp:spPr>
        <a:xfrm>
          <a:off x="0" y="2300523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35110-28F3-4B9C-BCB2-58538958A032}">
      <dsp:nvSpPr>
        <dsp:cNvPr id="0" name=""/>
        <dsp:cNvSpPr/>
      </dsp:nvSpPr>
      <dsp:spPr>
        <a:xfrm>
          <a:off x="0" y="2300523"/>
          <a:ext cx="9601200" cy="11494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Kernel RBF </a:t>
          </a:r>
          <a:r>
            <a:rPr lang="en-US" sz="3300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menghasilkan</a:t>
          </a:r>
          <a:r>
            <a:rPr lang="en-US" sz="33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3300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performa</a:t>
          </a:r>
          <a:r>
            <a:rPr lang="en-US" sz="33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3300" kern="1200" dirty="0" err="1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terbaik</a:t>
          </a:r>
          <a:endParaRPr lang="en-ID" sz="3300" kern="1200" dirty="0"/>
        </a:p>
      </dsp:txBody>
      <dsp:txXfrm>
        <a:off x="0" y="2300523"/>
        <a:ext cx="9601200" cy="11494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12282-162D-4AF9-B4EC-1ABD6A8A8BD1}">
      <dsp:nvSpPr>
        <dsp:cNvPr id="0" name=""/>
        <dsp:cNvSpPr/>
      </dsp:nvSpPr>
      <dsp:spPr>
        <a:xfrm>
          <a:off x="-3438542" y="-576074"/>
          <a:ext cx="4470024" cy="4470024"/>
        </a:xfrm>
        <a:prstGeom prst="blockArc">
          <a:avLst>
            <a:gd name="adj1" fmla="val 18900000"/>
            <a:gd name="adj2" fmla="val 2700000"/>
            <a:gd name="adj3" fmla="val 4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659F4-3D59-4F3B-A23C-6D1CD4E556DC}">
      <dsp:nvSpPr>
        <dsp:cNvPr id="0" name=""/>
        <dsp:cNvSpPr/>
      </dsp:nvSpPr>
      <dsp:spPr>
        <a:xfrm>
          <a:off x="1006506" y="853732"/>
          <a:ext cx="8594693" cy="1610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6782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solidFill>
                <a:schemeClr val="tx1"/>
              </a:solidFill>
            </a:rPr>
            <a:t>D</a:t>
          </a:r>
          <a:r>
            <a:rPr lang="id-ID" sz="6500" kern="1200" dirty="0" err="1">
              <a:solidFill>
                <a:schemeClr val="tx1"/>
              </a:solidFill>
            </a:rPr>
            <a:t>iabetes</a:t>
          </a:r>
          <a:r>
            <a:rPr lang="id-ID" sz="6500" kern="1200" dirty="0">
              <a:solidFill>
                <a:schemeClr val="tx1"/>
              </a:solidFill>
            </a:rPr>
            <a:t> </a:t>
          </a:r>
          <a:r>
            <a:rPr lang="en-US" sz="6500" kern="1200" dirty="0">
              <a:solidFill>
                <a:schemeClr val="tx1"/>
              </a:solidFill>
            </a:rPr>
            <a:t>M</a:t>
          </a:r>
          <a:r>
            <a:rPr lang="id-ID" sz="6500" kern="1200" dirty="0" err="1">
              <a:solidFill>
                <a:schemeClr val="tx1"/>
              </a:solidFill>
            </a:rPr>
            <a:t>elitus</a:t>
          </a:r>
          <a:endParaRPr lang="en-ID" sz="6500" kern="1200" dirty="0">
            <a:solidFill>
              <a:schemeClr val="tx1"/>
            </a:solidFill>
          </a:endParaRPr>
        </a:p>
      </dsp:txBody>
      <dsp:txXfrm>
        <a:off x="1006506" y="853732"/>
        <a:ext cx="8594693" cy="1610410"/>
      </dsp:txXfrm>
    </dsp:sp>
    <dsp:sp modelId="{F18EDCE7-A7C8-4F1F-9209-B82BD02379CE}">
      <dsp:nvSpPr>
        <dsp:cNvPr id="0" name=""/>
        <dsp:cNvSpPr/>
      </dsp:nvSpPr>
      <dsp:spPr>
        <a:xfrm>
          <a:off x="0" y="652431"/>
          <a:ext cx="2013012" cy="20130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12282-162D-4AF9-B4EC-1ABD6A8A8BD1}">
      <dsp:nvSpPr>
        <dsp:cNvPr id="0" name=""/>
        <dsp:cNvSpPr/>
      </dsp:nvSpPr>
      <dsp:spPr>
        <a:xfrm>
          <a:off x="-3724282" y="-576074"/>
          <a:ext cx="4470024" cy="4470024"/>
        </a:xfrm>
        <a:prstGeom prst="blockArc">
          <a:avLst>
            <a:gd name="adj1" fmla="val 18900000"/>
            <a:gd name="adj2" fmla="val 2700000"/>
            <a:gd name="adj3" fmla="val 4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179B4-8298-4265-AE47-517301EAD081}">
      <dsp:nvSpPr>
        <dsp:cNvPr id="0" name=""/>
        <dsp:cNvSpPr/>
      </dsp:nvSpPr>
      <dsp:spPr>
        <a:xfrm>
          <a:off x="609908" y="473991"/>
          <a:ext cx="8973789" cy="947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35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/>
              </a:solidFill>
            </a:rPr>
            <a:t>T</a:t>
          </a:r>
          <a:r>
            <a:rPr lang="id-ID" sz="3200" kern="1200" dirty="0" err="1">
              <a:solidFill>
                <a:schemeClr val="tx1"/>
              </a:solidFill>
            </a:rPr>
            <a:t>erbatasnya</a:t>
          </a:r>
          <a:r>
            <a:rPr lang="id-ID" sz="3200" kern="1200" dirty="0">
              <a:solidFill>
                <a:schemeClr val="tx1"/>
              </a:solidFill>
            </a:rPr>
            <a:t> jumlah inhibitor untuk diabetes tipe II</a:t>
          </a:r>
          <a:endParaRPr lang="en-ID" sz="3200" kern="1200" dirty="0">
            <a:solidFill>
              <a:schemeClr val="tx1"/>
            </a:solidFill>
          </a:endParaRPr>
        </a:p>
      </dsp:txBody>
      <dsp:txXfrm>
        <a:off x="609908" y="473991"/>
        <a:ext cx="8973789" cy="947850"/>
      </dsp:txXfrm>
    </dsp:sp>
    <dsp:sp modelId="{3A62C900-1CEC-4C9B-9937-8D753FFAF7F8}">
      <dsp:nvSpPr>
        <dsp:cNvPr id="0" name=""/>
        <dsp:cNvSpPr/>
      </dsp:nvSpPr>
      <dsp:spPr>
        <a:xfrm>
          <a:off x="17501" y="355510"/>
          <a:ext cx="1184813" cy="11848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0A6A4-F689-42C3-B05A-358508BCCFBC}">
      <dsp:nvSpPr>
        <dsp:cNvPr id="0" name=""/>
        <dsp:cNvSpPr/>
      </dsp:nvSpPr>
      <dsp:spPr>
        <a:xfrm>
          <a:off x="609908" y="1896032"/>
          <a:ext cx="8973789" cy="9478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2356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 err="1">
              <a:solidFill>
                <a:schemeClr val="tx1"/>
              </a:solidFill>
            </a:rPr>
            <a:t>Dipeptidyl</a:t>
          </a:r>
          <a:r>
            <a:rPr lang="id-ID" sz="3200" kern="1200" dirty="0">
              <a:solidFill>
                <a:schemeClr val="tx1"/>
              </a:solidFill>
            </a:rPr>
            <a:t> peptidase-IV (DPP IV)</a:t>
          </a:r>
          <a:endParaRPr lang="en-ID" sz="3200" kern="1200" dirty="0">
            <a:solidFill>
              <a:schemeClr val="tx1"/>
            </a:solidFill>
          </a:endParaRPr>
        </a:p>
      </dsp:txBody>
      <dsp:txXfrm>
        <a:off x="609908" y="1896032"/>
        <a:ext cx="8973789" cy="947850"/>
      </dsp:txXfrm>
    </dsp:sp>
    <dsp:sp modelId="{092B22B3-2A48-48F3-9B01-E1C7BF7F4917}">
      <dsp:nvSpPr>
        <dsp:cNvPr id="0" name=""/>
        <dsp:cNvSpPr/>
      </dsp:nvSpPr>
      <dsp:spPr>
        <a:xfrm>
          <a:off x="17501" y="1777551"/>
          <a:ext cx="1184813" cy="11848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12282-162D-4AF9-B4EC-1ABD6A8A8BD1}">
      <dsp:nvSpPr>
        <dsp:cNvPr id="0" name=""/>
        <dsp:cNvSpPr/>
      </dsp:nvSpPr>
      <dsp:spPr>
        <a:xfrm>
          <a:off x="-3438542" y="-576074"/>
          <a:ext cx="4470024" cy="4470024"/>
        </a:xfrm>
        <a:prstGeom prst="blockArc">
          <a:avLst>
            <a:gd name="adj1" fmla="val 18900000"/>
            <a:gd name="adj2" fmla="val 2700000"/>
            <a:gd name="adj3" fmla="val 483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659F4-3D59-4F3B-A23C-6D1CD4E556DC}">
      <dsp:nvSpPr>
        <dsp:cNvPr id="0" name=""/>
        <dsp:cNvSpPr/>
      </dsp:nvSpPr>
      <dsp:spPr>
        <a:xfrm>
          <a:off x="1006506" y="853732"/>
          <a:ext cx="8594693" cy="1610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6782" tIns="152400" rIns="152400" bIns="1524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6000" kern="1200" dirty="0">
              <a:solidFill>
                <a:schemeClr val="tx1"/>
              </a:solidFill>
            </a:rPr>
            <a:t>QSAR </a:t>
          </a:r>
          <a:r>
            <a:rPr lang="en-US" sz="6000" kern="1200" dirty="0" err="1">
              <a:solidFill>
                <a:schemeClr val="tx1"/>
              </a:solidFill>
            </a:rPr>
            <a:t>sebagai</a:t>
          </a:r>
          <a:r>
            <a:rPr lang="en-US" sz="6000" kern="1200" dirty="0">
              <a:solidFill>
                <a:schemeClr val="tx1"/>
              </a:solidFill>
            </a:rPr>
            <a:t> </a:t>
          </a:r>
          <a:r>
            <a:rPr lang="id-ID" sz="6000" kern="1200" dirty="0">
              <a:solidFill>
                <a:schemeClr val="tx1"/>
              </a:solidFill>
            </a:rPr>
            <a:t>alternatif</a:t>
          </a:r>
          <a:endParaRPr lang="en-ID" sz="6000" kern="1200" dirty="0">
            <a:solidFill>
              <a:schemeClr val="tx1"/>
            </a:solidFill>
          </a:endParaRPr>
        </a:p>
      </dsp:txBody>
      <dsp:txXfrm>
        <a:off x="1006506" y="853732"/>
        <a:ext cx="8594693" cy="1610410"/>
      </dsp:txXfrm>
    </dsp:sp>
    <dsp:sp modelId="{F18EDCE7-A7C8-4F1F-9209-B82BD02379CE}">
      <dsp:nvSpPr>
        <dsp:cNvPr id="0" name=""/>
        <dsp:cNvSpPr/>
      </dsp:nvSpPr>
      <dsp:spPr>
        <a:xfrm>
          <a:off x="0" y="652431"/>
          <a:ext cx="2013012" cy="20130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EB2CE-91AE-487D-821E-BCC567401FBC}">
      <dsp:nvSpPr>
        <dsp:cNvPr id="0" name=""/>
        <dsp:cNvSpPr/>
      </dsp:nvSpPr>
      <dsp:spPr>
        <a:xfrm>
          <a:off x="3124" y="1461"/>
          <a:ext cx="3462933" cy="1256203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3D-QSAR studies on </a:t>
          </a:r>
          <a:r>
            <a:rPr lang="en-US" sz="1800" b="1" kern="1200" dirty="0" err="1">
              <a:solidFill>
                <a:schemeClr val="tx1"/>
              </a:solidFill>
            </a:rPr>
            <a:t>triazolopiperazine</a:t>
          </a:r>
          <a:r>
            <a:rPr lang="en-US" sz="1800" b="1" kern="1200" dirty="0">
              <a:solidFill>
                <a:schemeClr val="tx1"/>
              </a:solidFill>
            </a:rPr>
            <a:t> amide inhibitors of dipeptidyl peptidase-IV as anti-diabetic agents</a:t>
          </a:r>
          <a:endParaRPr lang="en-ID" sz="1800" b="1" kern="1200" dirty="0">
            <a:solidFill>
              <a:schemeClr val="tx1"/>
            </a:solidFill>
          </a:endParaRPr>
        </a:p>
      </dsp:txBody>
      <dsp:txXfrm>
        <a:off x="3124" y="1461"/>
        <a:ext cx="3462933" cy="1256203"/>
      </dsp:txXfrm>
    </dsp:sp>
    <dsp:sp modelId="{B8DFF20E-2C82-482D-8E74-18F8FA32E7E2}">
      <dsp:nvSpPr>
        <dsp:cNvPr id="0" name=""/>
        <dsp:cNvSpPr/>
      </dsp:nvSpPr>
      <dsp:spPr>
        <a:xfrm>
          <a:off x="3466058" y="81026"/>
          <a:ext cx="408801" cy="109707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07EC9-A777-43E5-98FE-DF015A118507}">
      <dsp:nvSpPr>
        <dsp:cNvPr id="0" name=""/>
        <dsp:cNvSpPr/>
      </dsp:nvSpPr>
      <dsp:spPr>
        <a:xfrm>
          <a:off x="4038380" y="81026"/>
          <a:ext cx="5559694" cy="1097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tx1"/>
              </a:solidFill>
            </a:rPr>
            <a:t>Data : </a:t>
          </a:r>
          <a:r>
            <a:rPr lang="id-ID" sz="16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45 </a:t>
          </a:r>
          <a:r>
            <a:rPr lang="id-ID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senyawa </a:t>
          </a:r>
          <a:r>
            <a:rPr lang="id-ID" sz="16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turunan </a:t>
          </a:r>
          <a:r>
            <a:rPr lang="id-ID" sz="1600" b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triazolopiperazine</a:t>
          </a:r>
          <a:r>
            <a:rPr lang="id-ID" sz="16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id-ID" sz="1600" b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amida</a:t>
          </a:r>
          <a:r>
            <a:rPr lang="id-ID" sz="16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endParaRPr lang="en-ID" sz="1600" b="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Hasil : I</a:t>
          </a:r>
          <a:r>
            <a:rPr lang="id-ID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nhibitor</a:t>
          </a:r>
          <a:r>
            <a:rPr lang="id-ID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yang lebih kuat dapat dirancang dan disintesis untuk analisis aktivitas anti-diabetes sebagai obat anti-diabetes dari analog berbasis </a:t>
          </a:r>
          <a:r>
            <a:rPr lang="id-ID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triazolopiperazine</a:t>
          </a:r>
          <a:r>
            <a:rPr lang="id-ID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id-ID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amida</a:t>
          </a:r>
          <a:r>
            <a:rPr lang="id-ID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endParaRPr lang="en-ID" sz="1600" kern="1200" dirty="0">
            <a:solidFill>
              <a:schemeClr val="tx1"/>
            </a:solidFill>
          </a:endParaRPr>
        </a:p>
      </dsp:txBody>
      <dsp:txXfrm>
        <a:off x="4038380" y="81026"/>
        <a:ext cx="5559694" cy="1097072"/>
      </dsp:txXfrm>
    </dsp:sp>
    <dsp:sp modelId="{E55460CB-BEED-40B7-89A3-124786166200}">
      <dsp:nvSpPr>
        <dsp:cNvPr id="0" name=""/>
        <dsp:cNvSpPr/>
      </dsp:nvSpPr>
      <dsp:spPr>
        <a:xfrm>
          <a:off x="3124" y="1273308"/>
          <a:ext cx="3462933" cy="1477886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chemeClr val="tx1"/>
              </a:solidFill>
            </a:rPr>
            <a:t>Studi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en-US" sz="1800" b="1" kern="1200" dirty="0" err="1">
              <a:solidFill>
                <a:schemeClr val="tx1"/>
              </a:solidFill>
            </a:rPr>
            <a:t>Qsar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en-US" sz="1800" b="1" kern="1200" dirty="0" err="1">
              <a:solidFill>
                <a:schemeClr val="tx1"/>
              </a:solidFill>
            </a:rPr>
            <a:t>Senyawa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en-US" sz="1800" b="1" kern="1200" dirty="0" err="1">
              <a:solidFill>
                <a:schemeClr val="tx1"/>
              </a:solidFill>
            </a:rPr>
            <a:t>Turunan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en-US" sz="1800" b="1" kern="1200" dirty="0" err="1">
              <a:solidFill>
                <a:schemeClr val="tx1"/>
              </a:solidFill>
            </a:rPr>
            <a:t>Triazolopiperazin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en-US" sz="1800" b="1" kern="1200" dirty="0" err="1">
              <a:solidFill>
                <a:schemeClr val="tx1"/>
              </a:solidFill>
            </a:rPr>
            <a:t>Amida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en-US" sz="1800" b="1" kern="1200" dirty="0" err="1">
              <a:solidFill>
                <a:schemeClr val="tx1"/>
              </a:solidFill>
            </a:rPr>
            <a:t>Sebagai</a:t>
          </a:r>
          <a:r>
            <a:rPr lang="en-US" sz="1800" b="1" kern="1200" dirty="0">
              <a:solidFill>
                <a:schemeClr val="tx1"/>
              </a:solidFill>
            </a:rPr>
            <a:t> Inhibitor </a:t>
          </a:r>
          <a:r>
            <a:rPr lang="en-US" sz="1800" b="1" kern="1200" dirty="0" err="1">
              <a:solidFill>
                <a:schemeClr val="tx1"/>
              </a:solidFill>
            </a:rPr>
            <a:t>Enzim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en-US" sz="1800" b="1" kern="1200" dirty="0" err="1">
              <a:solidFill>
                <a:schemeClr val="tx1"/>
              </a:solidFill>
            </a:rPr>
            <a:t>Dipeptidil</a:t>
          </a:r>
          <a:r>
            <a:rPr lang="en-US" sz="1800" b="1" kern="1200" dirty="0">
              <a:solidFill>
                <a:schemeClr val="tx1"/>
              </a:solidFill>
            </a:rPr>
            <a:t> Peptidase-IV (DPP IV) </a:t>
          </a:r>
          <a:r>
            <a:rPr lang="en-US" sz="1800" b="1" kern="1200" dirty="0" err="1">
              <a:solidFill>
                <a:schemeClr val="tx1"/>
              </a:solidFill>
            </a:rPr>
            <a:t>Menggunakan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en-US" sz="1800" b="1" kern="1200" dirty="0" err="1">
              <a:solidFill>
                <a:schemeClr val="tx1"/>
              </a:solidFill>
            </a:rPr>
            <a:t>Metode</a:t>
          </a:r>
          <a:r>
            <a:rPr lang="en-US" sz="1800" b="1" kern="1200" dirty="0">
              <a:solidFill>
                <a:schemeClr val="tx1"/>
              </a:solidFill>
            </a:rPr>
            <a:t> </a:t>
          </a:r>
          <a:r>
            <a:rPr lang="en-US" sz="1800" b="1" kern="1200" dirty="0" err="1">
              <a:solidFill>
                <a:schemeClr val="tx1"/>
              </a:solidFill>
            </a:rPr>
            <a:t>Semiempirik</a:t>
          </a:r>
          <a:r>
            <a:rPr lang="en-US" sz="1800" b="1" kern="1200" dirty="0">
              <a:solidFill>
                <a:schemeClr val="tx1"/>
              </a:solidFill>
            </a:rPr>
            <a:t> AM1</a:t>
          </a:r>
          <a:endParaRPr lang="en-ID" sz="1800" b="1" kern="1200" dirty="0">
            <a:solidFill>
              <a:schemeClr val="tx1"/>
            </a:solidFill>
          </a:endParaRPr>
        </a:p>
      </dsp:txBody>
      <dsp:txXfrm>
        <a:off x="3124" y="1273308"/>
        <a:ext cx="3462933" cy="1477886"/>
      </dsp:txXfrm>
    </dsp:sp>
    <dsp:sp modelId="{B3D82B44-38BA-4225-9F87-37FC862B17C6}">
      <dsp:nvSpPr>
        <dsp:cNvPr id="0" name=""/>
        <dsp:cNvSpPr/>
      </dsp:nvSpPr>
      <dsp:spPr>
        <a:xfrm>
          <a:off x="3466058" y="1366915"/>
          <a:ext cx="408801" cy="1290673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FE5731-CDD6-48CB-B4D1-7E0EC71A6D6F}">
      <dsp:nvSpPr>
        <dsp:cNvPr id="0" name=""/>
        <dsp:cNvSpPr/>
      </dsp:nvSpPr>
      <dsp:spPr>
        <a:xfrm>
          <a:off x="4038380" y="1366915"/>
          <a:ext cx="5559694" cy="12906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solidFill>
                <a:schemeClr val="tx1"/>
              </a:solidFill>
            </a:rPr>
            <a:t>Data : </a:t>
          </a:r>
          <a:r>
            <a:rPr lang="id-ID" sz="16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22 senyawa turunan </a:t>
          </a:r>
          <a:r>
            <a:rPr lang="id-ID" sz="1600" b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triazolopiperazin</a:t>
          </a:r>
          <a:r>
            <a:rPr lang="id-ID" sz="16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id-ID" sz="1600" b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amida</a:t>
          </a:r>
          <a:endParaRPr lang="en-ID" sz="1600" b="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Hasil : M</a:t>
          </a:r>
          <a:r>
            <a:rPr lang="id-ID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etode</a:t>
          </a:r>
          <a:r>
            <a:rPr lang="id-ID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id-ID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semiempirik</a:t>
          </a:r>
          <a:r>
            <a:rPr lang="id-ID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AM1 menghasilkan model senyawa turunan </a:t>
          </a:r>
          <a:r>
            <a:rPr lang="id-ID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triazolopiperazin</a:t>
          </a:r>
          <a:r>
            <a:rPr lang="id-ID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id-ID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amida</a:t>
          </a:r>
          <a:r>
            <a:rPr lang="id-ID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yang baik </a:t>
          </a:r>
          <a:endParaRPr lang="en-ID" sz="1600" kern="1200" dirty="0">
            <a:solidFill>
              <a:schemeClr val="tx1"/>
            </a:solidFill>
          </a:endParaRPr>
        </a:p>
      </dsp:txBody>
      <dsp:txXfrm>
        <a:off x="4038380" y="1366915"/>
        <a:ext cx="5559694" cy="1290673"/>
      </dsp:txXfrm>
    </dsp:sp>
    <dsp:sp modelId="{B0C9B9D5-8D0E-4526-A974-675B48691459}">
      <dsp:nvSpPr>
        <dsp:cNvPr id="0" name=""/>
        <dsp:cNvSpPr/>
      </dsp:nvSpPr>
      <dsp:spPr>
        <a:xfrm>
          <a:off x="3124" y="2766839"/>
          <a:ext cx="3462933" cy="1256203"/>
        </a:xfrm>
        <a:prstGeom prst="rect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A QSAR model for predicting antidiabetic activity of dipeptidyl peptidase-IV inhibitors by enhanced binary gravitational search algorithm</a:t>
          </a:r>
          <a:endParaRPr lang="en-ID" sz="1800" b="1" kern="1200" dirty="0">
            <a:solidFill>
              <a:schemeClr val="tx1"/>
            </a:solidFill>
          </a:endParaRPr>
        </a:p>
      </dsp:txBody>
      <dsp:txXfrm>
        <a:off x="3124" y="2766839"/>
        <a:ext cx="3462933" cy="1256203"/>
      </dsp:txXfrm>
    </dsp:sp>
    <dsp:sp modelId="{09FDE856-6236-4946-882B-75A68745DD2A}">
      <dsp:nvSpPr>
        <dsp:cNvPr id="0" name=""/>
        <dsp:cNvSpPr/>
      </dsp:nvSpPr>
      <dsp:spPr>
        <a:xfrm>
          <a:off x="3466058" y="2846404"/>
          <a:ext cx="408801" cy="1097072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B9661-5DF9-4BC0-B58F-E6BE9BB0078C}">
      <dsp:nvSpPr>
        <dsp:cNvPr id="0" name=""/>
        <dsp:cNvSpPr/>
      </dsp:nvSpPr>
      <dsp:spPr>
        <a:xfrm>
          <a:off x="4038380" y="2846404"/>
          <a:ext cx="5559694" cy="1097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Data : </a:t>
          </a:r>
          <a:r>
            <a:rPr lang="id-ID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134 inhibitor </a:t>
          </a:r>
          <a:r>
            <a: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DPP-IV</a:t>
          </a:r>
          <a:endParaRPr lang="en-ID" sz="1600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/>
              </a:solidFill>
            </a:rPr>
            <a:t>Hasil : </a:t>
          </a:r>
          <a:r>
            <a:rPr lang="en-US" sz="1600" kern="1200" dirty="0" err="1">
              <a:solidFill>
                <a:schemeClr val="tx1"/>
              </a:solidFill>
            </a:rPr>
            <a:t>M</a:t>
          </a:r>
          <a:r>
            <a:rPr lang="en-US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etode</a:t>
          </a:r>
          <a:r>
            <a: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TVBGSA </a:t>
          </a:r>
          <a:r>
            <a:rPr lang="en-US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berguna</a:t>
          </a:r>
          <a:r>
            <a: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untuk</a:t>
          </a:r>
          <a:r>
            <a: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membangun</a:t>
          </a:r>
          <a:r>
            <a: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QSAR yang </a:t>
          </a:r>
          <a:r>
            <a:rPr lang="en-US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andal</a:t>
          </a:r>
          <a:r>
            <a: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dan </a:t>
          </a:r>
          <a:r>
            <a:rPr lang="en-US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kuat</a:t>
          </a:r>
          <a:r>
            <a: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untuk</a:t>
          </a:r>
          <a:r>
            <a: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memprediksi</a:t>
          </a:r>
          <a:r>
            <a: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aktifitas</a:t>
          </a:r>
          <a:r>
            <a: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anti-diabetes </a:t>
          </a:r>
          <a:r>
            <a:rPr lang="en-US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dari</a:t>
          </a:r>
          <a:r>
            <a: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60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penghambat</a:t>
          </a:r>
          <a:r>
            <a:rPr 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DPP-IV</a:t>
          </a:r>
          <a:r>
            <a:rPr lang="id-ID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endParaRPr lang="en-ID" sz="1600" kern="1200" dirty="0">
            <a:solidFill>
              <a:schemeClr val="tx1"/>
            </a:solidFill>
          </a:endParaRPr>
        </a:p>
      </dsp:txBody>
      <dsp:txXfrm>
        <a:off x="4038380" y="2846404"/>
        <a:ext cx="5559694" cy="10970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C6894-7D95-4039-8EE9-3F8F7D732827}">
      <dsp:nvSpPr>
        <dsp:cNvPr id="0" name=""/>
        <dsp:cNvSpPr/>
      </dsp:nvSpPr>
      <dsp:spPr>
        <a:xfrm>
          <a:off x="2044745" y="414340"/>
          <a:ext cx="3210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0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196464" y="458302"/>
        <a:ext cx="17580" cy="3516"/>
      </dsp:txXfrm>
    </dsp:sp>
    <dsp:sp modelId="{F8645D0C-A80B-4E33-A07A-36DCB6F033B1}">
      <dsp:nvSpPr>
        <dsp:cNvPr id="0" name=""/>
        <dsp:cNvSpPr/>
      </dsp:nvSpPr>
      <dsp:spPr>
        <a:xfrm>
          <a:off x="517774" y="1428"/>
          <a:ext cx="1528771" cy="91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</a:rPr>
            <a:t>ChemBl</a:t>
          </a:r>
          <a:r>
            <a:rPr lang="en-US" sz="1100" kern="1200" dirty="0">
              <a:solidFill>
                <a:schemeClr val="tx1"/>
              </a:solidFill>
            </a:rPr>
            <a:t> </a:t>
          </a:r>
          <a:r>
            <a:rPr lang="en-US" sz="11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4.757 </a:t>
          </a:r>
          <a:r>
            <a:rPr lang="en-US" sz="1100" b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senyawa</a:t>
          </a:r>
          <a:endParaRPr lang="en-ID" sz="1100" kern="1200" dirty="0">
            <a:solidFill>
              <a:schemeClr val="tx1"/>
            </a:solidFill>
          </a:endParaRPr>
        </a:p>
      </dsp:txBody>
      <dsp:txXfrm>
        <a:off x="517774" y="1428"/>
        <a:ext cx="1528771" cy="917262"/>
      </dsp:txXfrm>
    </dsp:sp>
    <dsp:sp modelId="{B25DE0DA-6672-4F7A-ABB1-8FFE870EED88}">
      <dsp:nvSpPr>
        <dsp:cNvPr id="0" name=""/>
        <dsp:cNvSpPr/>
      </dsp:nvSpPr>
      <dsp:spPr>
        <a:xfrm>
          <a:off x="3925134" y="414340"/>
          <a:ext cx="3210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0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4076852" y="458302"/>
        <a:ext cx="17580" cy="3516"/>
      </dsp:txXfrm>
    </dsp:sp>
    <dsp:sp modelId="{77BF5E9C-350E-49E7-8FE3-18CE6E26FD36}">
      <dsp:nvSpPr>
        <dsp:cNvPr id="0" name=""/>
        <dsp:cNvSpPr/>
      </dsp:nvSpPr>
      <dsp:spPr>
        <a:xfrm>
          <a:off x="2398163" y="1428"/>
          <a:ext cx="1528771" cy="91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sym typeface="Wingdings" panose="05000000000000000000" pitchFamily="2" charset="2"/>
            </a:rPr>
            <a:t>Target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sym typeface="Wingdings" panose="05000000000000000000" pitchFamily="2" charset="2"/>
            </a:rPr>
            <a:t>IC50  IC50 </a:t>
          </a:r>
          <a:r>
            <a:rPr lang="en-US" sz="1100" kern="1200" dirty="0" err="1">
              <a:solidFill>
                <a:schemeClr val="tx1"/>
              </a:solidFill>
              <a:sym typeface="Wingdings" panose="05000000000000000000" pitchFamily="2" charset="2"/>
            </a:rPr>
            <a:t>Mikro</a:t>
          </a:r>
          <a:endParaRPr lang="en-ID" sz="1100" kern="1200" dirty="0">
            <a:solidFill>
              <a:schemeClr val="tx1"/>
            </a:solidFill>
          </a:endParaRPr>
        </a:p>
      </dsp:txBody>
      <dsp:txXfrm>
        <a:off x="2398163" y="1428"/>
        <a:ext cx="1528771" cy="917262"/>
      </dsp:txXfrm>
    </dsp:sp>
    <dsp:sp modelId="{AD7A49CD-2188-499A-AC86-B64F81C67AEF}">
      <dsp:nvSpPr>
        <dsp:cNvPr id="0" name=""/>
        <dsp:cNvSpPr/>
      </dsp:nvSpPr>
      <dsp:spPr>
        <a:xfrm>
          <a:off x="1282160" y="916891"/>
          <a:ext cx="3760777" cy="321017"/>
        </a:xfrm>
        <a:custGeom>
          <a:avLst/>
          <a:gdLst/>
          <a:ahLst/>
          <a:cxnLst/>
          <a:rect l="0" t="0" r="0" b="0"/>
          <a:pathLst>
            <a:path>
              <a:moveTo>
                <a:pt x="3760777" y="0"/>
              </a:moveTo>
              <a:lnTo>
                <a:pt x="3760777" y="177608"/>
              </a:lnTo>
              <a:lnTo>
                <a:pt x="0" y="177608"/>
              </a:lnTo>
              <a:lnTo>
                <a:pt x="0" y="32101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3068119" y="1075642"/>
        <a:ext cx="188858" cy="3516"/>
      </dsp:txXfrm>
    </dsp:sp>
    <dsp:sp modelId="{26F91691-6716-4745-8C9E-48916ACB9010}">
      <dsp:nvSpPr>
        <dsp:cNvPr id="0" name=""/>
        <dsp:cNvSpPr/>
      </dsp:nvSpPr>
      <dsp:spPr>
        <a:xfrm>
          <a:off x="4278552" y="1428"/>
          <a:ext cx="1528771" cy="91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100" kern="1200" dirty="0">
              <a:solidFill>
                <a:schemeClr val="tx1"/>
              </a:solidFill>
              <a:sym typeface="Wingdings" panose="05000000000000000000" pitchFamily="2" charset="2"/>
            </a:rPr>
            <a:t>IC50&lt;=10 </a:t>
          </a:r>
          <a:r>
            <a:rPr lang="id-ID" sz="1100" kern="1200" dirty="0">
              <a:solidFill>
                <a:schemeClr val="tx1"/>
              </a:solidFill>
            </a:rPr>
            <a:t>µM</a:t>
          </a:r>
          <a:r>
            <a:rPr lang="en-US" sz="1100" kern="1200" dirty="0">
              <a:solidFill>
                <a:schemeClr val="tx1"/>
              </a:solidFill>
            </a:rPr>
            <a:t> (</a:t>
          </a:r>
          <a:r>
            <a:rPr lang="en-US" sz="1100" b="1" kern="1200" dirty="0" err="1">
              <a:solidFill>
                <a:schemeClr val="tx1"/>
              </a:solidFill>
              <a:sym typeface="Wingdings" panose="05000000000000000000" pitchFamily="2" charset="2"/>
            </a:rPr>
            <a:t>Aktif</a:t>
          </a:r>
          <a:r>
            <a:rPr lang="en-US" sz="1100" b="1" kern="1200" dirty="0">
              <a:solidFill>
                <a:schemeClr val="tx1"/>
              </a:solidFill>
              <a:sym typeface="Wingdings" panose="05000000000000000000" pitchFamily="2" charset="2"/>
            </a:rPr>
            <a:t> / 1)</a:t>
          </a:r>
          <a:br>
            <a:rPr lang="en-US" sz="1100" b="1" kern="1200" dirty="0">
              <a:solidFill>
                <a:schemeClr val="tx1"/>
              </a:solidFill>
              <a:sym typeface="Wingdings" panose="05000000000000000000" pitchFamily="2" charset="2"/>
            </a:rPr>
          </a:br>
          <a:r>
            <a:rPr lang="en-US" sz="1100" kern="1200" dirty="0">
              <a:solidFill>
                <a:schemeClr val="tx1"/>
              </a:solidFill>
              <a:sym typeface="Wingdings" panose="05000000000000000000" pitchFamily="2" charset="2"/>
            </a:rPr>
            <a:t>IC50&gt;=</a:t>
          </a:r>
          <a:r>
            <a:rPr lang="id-ID" sz="1100" kern="1200" dirty="0">
              <a:solidFill>
                <a:schemeClr val="tx1"/>
              </a:solidFill>
            </a:rPr>
            <a:t>100µM</a:t>
          </a:r>
          <a:r>
            <a:rPr lang="en-US" sz="1100" kern="1200" dirty="0">
              <a:solidFill>
                <a:schemeClr val="tx1"/>
              </a:solidFill>
              <a:sym typeface="Wingdings" panose="05000000000000000000" pitchFamily="2" charset="2"/>
            </a:rPr>
            <a:t> (</a:t>
          </a:r>
          <a:r>
            <a:rPr lang="en-US" sz="1100" b="1" kern="1200" dirty="0" err="1">
              <a:solidFill>
                <a:schemeClr val="tx1"/>
              </a:solidFill>
              <a:sym typeface="Wingdings" panose="05000000000000000000" pitchFamily="2" charset="2"/>
            </a:rPr>
            <a:t>Tidak</a:t>
          </a:r>
          <a:r>
            <a:rPr lang="en-US" sz="1100" b="1" kern="1200" dirty="0">
              <a:solidFill>
                <a:schemeClr val="tx1"/>
              </a:solidFill>
              <a:sym typeface="Wingdings" panose="05000000000000000000" pitchFamily="2" charset="2"/>
            </a:rPr>
            <a:t> </a:t>
          </a:r>
          <a:r>
            <a:rPr lang="en-US" sz="1100" b="1" kern="1200" dirty="0" err="1">
              <a:solidFill>
                <a:schemeClr val="tx1"/>
              </a:solidFill>
              <a:sym typeface="Wingdings" panose="05000000000000000000" pitchFamily="2" charset="2"/>
            </a:rPr>
            <a:t>Aktif</a:t>
          </a:r>
          <a:r>
            <a:rPr lang="en-US" sz="1100" b="1" kern="1200" dirty="0">
              <a:solidFill>
                <a:schemeClr val="tx1"/>
              </a:solidFill>
              <a:sym typeface="Wingdings" panose="05000000000000000000" pitchFamily="2" charset="2"/>
            </a:rPr>
            <a:t> / 0)</a:t>
          </a:r>
          <a:endParaRPr lang="en-ID" sz="1100" kern="1200" dirty="0">
            <a:solidFill>
              <a:schemeClr val="tx1"/>
            </a:solidFill>
          </a:endParaRPr>
        </a:p>
      </dsp:txBody>
      <dsp:txXfrm>
        <a:off x="4278552" y="1428"/>
        <a:ext cx="1528771" cy="917262"/>
      </dsp:txXfrm>
    </dsp:sp>
    <dsp:sp modelId="{ED633FD4-AAAD-496A-812F-0DE1498768D1}">
      <dsp:nvSpPr>
        <dsp:cNvPr id="0" name=""/>
        <dsp:cNvSpPr/>
      </dsp:nvSpPr>
      <dsp:spPr>
        <a:xfrm>
          <a:off x="2044745" y="1683220"/>
          <a:ext cx="3210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0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2196464" y="1727182"/>
        <a:ext cx="17580" cy="3516"/>
      </dsp:txXfrm>
    </dsp:sp>
    <dsp:sp modelId="{D235C44B-584E-42B0-B8E0-63BD7EE678F2}">
      <dsp:nvSpPr>
        <dsp:cNvPr id="0" name=""/>
        <dsp:cNvSpPr/>
      </dsp:nvSpPr>
      <dsp:spPr>
        <a:xfrm>
          <a:off x="517774" y="1270309"/>
          <a:ext cx="1528771" cy="91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3814 </a:t>
          </a:r>
          <a:r>
            <a:rPr lang="en-US" sz="1100" b="0" kern="1200" dirty="0" err="1">
              <a:solidFill>
                <a:schemeClr val="tx1"/>
              </a:solidFill>
            </a:rPr>
            <a:t>S</a:t>
          </a:r>
          <a:r>
            <a:rPr lang="en-US" sz="1100" b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enyawa</a:t>
          </a:r>
          <a:r>
            <a: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</a:t>
          </a:r>
          <a:br>
            <a: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</a:br>
          <a:r>
            <a:rPr lang="en-US" sz="1100" b="1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Senyawa</a:t>
          </a:r>
          <a:r>
            <a: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US" sz="1100" b="1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Aktif</a:t>
          </a:r>
          <a:r>
            <a: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(3701) &amp;</a:t>
          </a:r>
          <a:br>
            <a: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</a:br>
          <a:r>
            <a: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US" sz="1100" b="1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Senyawa</a:t>
          </a:r>
          <a:r>
            <a: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US" sz="1100" b="1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Tidak</a:t>
          </a:r>
          <a:r>
            <a: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US" sz="1100" b="1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Aktif</a:t>
          </a:r>
          <a:r>
            <a:rPr lang="en-US" sz="11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 </a:t>
          </a:r>
          <a:r>
            <a:rPr lang="en-US" sz="11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(113)</a:t>
          </a:r>
          <a:endParaRPr lang="en-ID" sz="1100" kern="1200" dirty="0"/>
        </a:p>
      </dsp:txBody>
      <dsp:txXfrm>
        <a:off x="517774" y="1270309"/>
        <a:ext cx="1528771" cy="917262"/>
      </dsp:txXfrm>
    </dsp:sp>
    <dsp:sp modelId="{FF79098A-8FD1-4337-A0A6-0C78D0B91EE3}">
      <dsp:nvSpPr>
        <dsp:cNvPr id="0" name=""/>
        <dsp:cNvSpPr/>
      </dsp:nvSpPr>
      <dsp:spPr>
        <a:xfrm>
          <a:off x="3925134" y="1683220"/>
          <a:ext cx="3210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101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4076852" y="1727182"/>
        <a:ext cx="17580" cy="3516"/>
      </dsp:txXfrm>
    </dsp:sp>
    <dsp:sp modelId="{45B520D1-D37A-4973-9C5E-A32A85DCB9D6}">
      <dsp:nvSpPr>
        <dsp:cNvPr id="0" name=""/>
        <dsp:cNvSpPr/>
      </dsp:nvSpPr>
      <dsp:spPr>
        <a:xfrm>
          <a:off x="2398163" y="1270309"/>
          <a:ext cx="1528771" cy="91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+ 3588 </a:t>
          </a:r>
          <a:r>
            <a:rPr lang="en-US" sz="1400" kern="1200" dirty="0" err="1">
              <a:solidFill>
                <a:schemeClr val="tx1"/>
              </a:solidFill>
            </a:rPr>
            <a:t>Senyawa</a:t>
          </a:r>
          <a:r>
            <a:rPr lang="en-US" sz="1400" kern="1200" dirty="0">
              <a:solidFill>
                <a:schemeClr val="tx1"/>
              </a:solidFill>
            </a:rPr>
            <a:t> Putative</a:t>
          </a:r>
          <a:endParaRPr lang="en-ID" sz="1400" kern="1200" dirty="0">
            <a:solidFill>
              <a:schemeClr val="tx1"/>
            </a:solidFill>
          </a:endParaRPr>
        </a:p>
      </dsp:txBody>
      <dsp:txXfrm>
        <a:off x="2398163" y="1270309"/>
        <a:ext cx="1528771" cy="917262"/>
      </dsp:txXfrm>
    </dsp:sp>
    <dsp:sp modelId="{3D48CBF5-D106-45B4-A92F-1BBD7C9DA3C7}">
      <dsp:nvSpPr>
        <dsp:cNvPr id="0" name=""/>
        <dsp:cNvSpPr/>
      </dsp:nvSpPr>
      <dsp:spPr>
        <a:xfrm>
          <a:off x="1282160" y="2185771"/>
          <a:ext cx="3760777" cy="321017"/>
        </a:xfrm>
        <a:custGeom>
          <a:avLst/>
          <a:gdLst/>
          <a:ahLst/>
          <a:cxnLst/>
          <a:rect l="0" t="0" r="0" b="0"/>
          <a:pathLst>
            <a:path>
              <a:moveTo>
                <a:pt x="3760777" y="0"/>
              </a:moveTo>
              <a:lnTo>
                <a:pt x="3760777" y="177608"/>
              </a:lnTo>
              <a:lnTo>
                <a:pt x="0" y="177608"/>
              </a:lnTo>
              <a:lnTo>
                <a:pt x="0" y="32101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500" kern="1200"/>
        </a:p>
      </dsp:txBody>
      <dsp:txXfrm>
        <a:off x="3068119" y="2344522"/>
        <a:ext cx="188858" cy="3516"/>
      </dsp:txXfrm>
    </dsp:sp>
    <dsp:sp modelId="{6ADE2FDC-1AD3-4870-9E1D-DF44881FF332}">
      <dsp:nvSpPr>
        <dsp:cNvPr id="0" name=""/>
        <dsp:cNvSpPr/>
      </dsp:nvSpPr>
      <dsp:spPr>
        <a:xfrm>
          <a:off x="4278552" y="1270309"/>
          <a:ext cx="1528771" cy="91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</a:rPr>
            <a:t>Perhitungan</a:t>
          </a:r>
          <a:r>
            <a:rPr lang="en-US" sz="1100" kern="1200" dirty="0">
              <a:solidFill>
                <a:schemeClr val="tx1"/>
              </a:solidFill>
            </a:rPr>
            <a:t> Descriptor</a:t>
          </a:r>
          <a:endParaRPr lang="en-ID" sz="1100" kern="1200" dirty="0">
            <a:solidFill>
              <a:schemeClr val="tx1"/>
            </a:solidFill>
          </a:endParaRPr>
        </a:p>
      </dsp:txBody>
      <dsp:txXfrm>
        <a:off x="4278552" y="1270309"/>
        <a:ext cx="1528771" cy="917262"/>
      </dsp:txXfrm>
    </dsp:sp>
    <dsp:sp modelId="{AA26BD61-571B-40BB-A346-C9CCDF5FCADB}">
      <dsp:nvSpPr>
        <dsp:cNvPr id="0" name=""/>
        <dsp:cNvSpPr/>
      </dsp:nvSpPr>
      <dsp:spPr>
        <a:xfrm>
          <a:off x="517774" y="2539189"/>
          <a:ext cx="1528771" cy="9172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Split Data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  <a:sym typeface="Wingdings" panose="05000000000000000000" pitchFamily="2" charset="2"/>
            </a:rPr>
            <a:t>(70% : 30%)</a:t>
          </a:r>
          <a:endParaRPr lang="en-ID" sz="1100" kern="1200" dirty="0">
            <a:solidFill>
              <a:schemeClr val="tx1"/>
            </a:solidFill>
          </a:endParaRPr>
        </a:p>
      </dsp:txBody>
      <dsp:txXfrm>
        <a:off x="517774" y="2539189"/>
        <a:ext cx="1528771" cy="9172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6BFD1-6936-45AD-B8DE-ABAE331B7DA2}">
      <dsp:nvSpPr>
        <dsp:cNvPr id="0" name=""/>
        <dsp:cNvSpPr/>
      </dsp:nvSpPr>
      <dsp:spPr>
        <a:xfrm>
          <a:off x="2090" y="281531"/>
          <a:ext cx="1146462" cy="687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DPP-IV</a:t>
          </a:r>
          <a:endParaRPr lang="en-ID" sz="1900" kern="1200" dirty="0">
            <a:solidFill>
              <a:schemeClr val="tx1"/>
            </a:solidFill>
          </a:endParaRPr>
        </a:p>
      </dsp:txBody>
      <dsp:txXfrm>
        <a:off x="22237" y="301678"/>
        <a:ext cx="1106168" cy="647583"/>
      </dsp:txXfrm>
    </dsp:sp>
    <dsp:sp modelId="{37883AEF-3D42-4F71-8CBE-B3CB12E001F0}">
      <dsp:nvSpPr>
        <dsp:cNvPr id="0" name=""/>
        <dsp:cNvSpPr/>
      </dsp:nvSpPr>
      <dsp:spPr>
        <a:xfrm>
          <a:off x="1263199" y="483309"/>
          <a:ext cx="243050" cy="28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>
            <a:solidFill>
              <a:schemeClr val="tx1"/>
            </a:solidFill>
          </a:endParaRPr>
        </a:p>
      </dsp:txBody>
      <dsp:txXfrm>
        <a:off x="1263199" y="540173"/>
        <a:ext cx="170135" cy="170594"/>
      </dsp:txXfrm>
    </dsp:sp>
    <dsp:sp modelId="{C1729ED6-6ACE-4D2F-9BEB-E401495B36BF}">
      <dsp:nvSpPr>
        <dsp:cNvPr id="0" name=""/>
        <dsp:cNvSpPr/>
      </dsp:nvSpPr>
      <dsp:spPr>
        <a:xfrm>
          <a:off x="1607137" y="281531"/>
          <a:ext cx="1146462" cy="687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solidFill>
                <a:schemeClr val="tx1"/>
              </a:solidFill>
            </a:rPr>
            <a:t>ChemBl</a:t>
          </a:r>
          <a:endParaRPr lang="en-ID" sz="1900" kern="1200" dirty="0">
            <a:solidFill>
              <a:schemeClr val="tx1"/>
            </a:solidFill>
          </a:endParaRPr>
        </a:p>
      </dsp:txBody>
      <dsp:txXfrm>
        <a:off x="1627284" y="301678"/>
        <a:ext cx="1106168" cy="647583"/>
      </dsp:txXfrm>
    </dsp:sp>
    <dsp:sp modelId="{097FE670-AB39-40CB-A078-43072FD08D4C}">
      <dsp:nvSpPr>
        <dsp:cNvPr id="0" name=""/>
        <dsp:cNvSpPr/>
      </dsp:nvSpPr>
      <dsp:spPr>
        <a:xfrm>
          <a:off x="2868246" y="483309"/>
          <a:ext cx="243050" cy="28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>
            <a:solidFill>
              <a:schemeClr val="tx1"/>
            </a:solidFill>
          </a:endParaRPr>
        </a:p>
      </dsp:txBody>
      <dsp:txXfrm>
        <a:off x="2868246" y="540173"/>
        <a:ext cx="170135" cy="170594"/>
      </dsp:txXfrm>
    </dsp:sp>
    <dsp:sp modelId="{A5BD2A35-FC60-4542-A5A6-D12F6EFE4224}">
      <dsp:nvSpPr>
        <dsp:cNvPr id="0" name=""/>
        <dsp:cNvSpPr/>
      </dsp:nvSpPr>
      <dsp:spPr>
        <a:xfrm>
          <a:off x="3212185" y="281531"/>
          <a:ext cx="1146462" cy="6878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4.757 </a:t>
          </a:r>
          <a:r>
            <a:rPr lang="en-US" sz="1900" b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rPr>
            <a:t>senyawa</a:t>
          </a:r>
          <a:endParaRPr lang="en-ID" sz="1900" kern="1200" dirty="0">
            <a:solidFill>
              <a:schemeClr val="tx1"/>
            </a:solidFill>
          </a:endParaRPr>
        </a:p>
      </dsp:txBody>
      <dsp:txXfrm>
        <a:off x="3232332" y="301678"/>
        <a:ext cx="1106168" cy="647583"/>
      </dsp:txXfrm>
    </dsp:sp>
    <dsp:sp modelId="{8C67671B-9068-4A3D-9DD5-4AE29D9EE6C5}">
      <dsp:nvSpPr>
        <dsp:cNvPr id="0" name=""/>
        <dsp:cNvSpPr/>
      </dsp:nvSpPr>
      <dsp:spPr>
        <a:xfrm>
          <a:off x="4473294" y="483309"/>
          <a:ext cx="243050" cy="2843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300" kern="1200">
            <a:solidFill>
              <a:schemeClr val="tx1"/>
            </a:solidFill>
          </a:endParaRPr>
        </a:p>
      </dsp:txBody>
      <dsp:txXfrm>
        <a:off x="4473294" y="540173"/>
        <a:ext cx="170135" cy="170594"/>
      </dsp:txXfrm>
    </dsp:sp>
    <dsp:sp modelId="{4D6CF4EF-C16D-4617-8E3C-BAAABA531273}">
      <dsp:nvSpPr>
        <dsp:cNvPr id="0" name=""/>
        <dsp:cNvSpPr/>
      </dsp:nvSpPr>
      <dsp:spPr>
        <a:xfrm>
          <a:off x="4817233" y="74294"/>
          <a:ext cx="1467036" cy="1102351"/>
        </a:xfrm>
        <a:prstGeom prst="ellipse">
          <a:avLst/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IC50</a:t>
          </a:r>
          <a:endParaRPr lang="en-ID" sz="1900" kern="1200" dirty="0">
            <a:solidFill>
              <a:schemeClr val="tx1"/>
            </a:solidFill>
          </a:endParaRPr>
        </a:p>
      </dsp:txBody>
      <dsp:txXfrm>
        <a:off x="5032075" y="235730"/>
        <a:ext cx="1037352" cy="7794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1EBFE-A422-4B9F-AE6D-6FD58F499B93}">
      <dsp:nvSpPr>
        <dsp:cNvPr id="0" name=""/>
        <dsp:cNvSpPr/>
      </dsp:nvSpPr>
      <dsp:spPr>
        <a:xfrm>
          <a:off x="0" y="3316281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310D7C-46F6-45F5-AE1D-4D3BBBDF811D}">
      <dsp:nvSpPr>
        <dsp:cNvPr id="0" name=""/>
        <dsp:cNvSpPr/>
      </dsp:nvSpPr>
      <dsp:spPr>
        <a:xfrm>
          <a:off x="0" y="2839098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0B9F9-15CF-4CF5-82C8-6C27FE0FD530}">
      <dsp:nvSpPr>
        <dsp:cNvPr id="0" name=""/>
        <dsp:cNvSpPr/>
      </dsp:nvSpPr>
      <dsp:spPr>
        <a:xfrm>
          <a:off x="0" y="2361915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11F10-6E16-49C3-A192-6A948FDC5217}">
      <dsp:nvSpPr>
        <dsp:cNvPr id="0" name=""/>
        <dsp:cNvSpPr/>
      </dsp:nvSpPr>
      <dsp:spPr>
        <a:xfrm>
          <a:off x="0" y="1884731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467CFF-55BF-4C95-A7AF-9F7FE1D1EADE}">
      <dsp:nvSpPr>
        <dsp:cNvPr id="0" name=""/>
        <dsp:cNvSpPr/>
      </dsp:nvSpPr>
      <dsp:spPr>
        <a:xfrm>
          <a:off x="0" y="1407548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C4C35-B8CE-4BCC-A70C-3D81D0EF9084}">
      <dsp:nvSpPr>
        <dsp:cNvPr id="0" name=""/>
        <dsp:cNvSpPr/>
      </dsp:nvSpPr>
      <dsp:spPr>
        <a:xfrm>
          <a:off x="0" y="930365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B375C-D409-4E87-9637-04C31B29B97F}">
      <dsp:nvSpPr>
        <dsp:cNvPr id="0" name=""/>
        <dsp:cNvSpPr/>
      </dsp:nvSpPr>
      <dsp:spPr>
        <a:xfrm>
          <a:off x="0" y="453182"/>
          <a:ext cx="96012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5159BD-3E85-4055-AC68-E62CA712F544}">
      <dsp:nvSpPr>
        <dsp:cNvPr id="0" name=""/>
        <dsp:cNvSpPr/>
      </dsp:nvSpPr>
      <dsp:spPr>
        <a:xfrm>
          <a:off x="2496311" y="1593"/>
          <a:ext cx="7104888" cy="39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10</a:t>
          </a:r>
          <a:endParaRPr lang="en-ID" sz="1800" kern="1200" dirty="0">
            <a:solidFill>
              <a:schemeClr val="tx1"/>
            </a:solidFill>
          </a:endParaRPr>
        </a:p>
      </dsp:txBody>
      <dsp:txXfrm>
        <a:off x="2496311" y="1593"/>
        <a:ext cx="7104888" cy="391291"/>
      </dsp:txXfrm>
    </dsp:sp>
    <dsp:sp modelId="{0CD7FB8E-4854-4FCE-9644-AA1EE916E5B5}">
      <dsp:nvSpPr>
        <dsp:cNvPr id="0" name=""/>
        <dsp:cNvSpPr/>
      </dsp:nvSpPr>
      <dsp:spPr>
        <a:xfrm>
          <a:off x="0" y="1593"/>
          <a:ext cx="2496312" cy="3912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Populasi</a:t>
          </a:r>
          <a:endParaRPr lang="en-ID" sz="1800" kern="1200" dirty="0">
            <a:solidFill>
              <a:schemeClr val="tx1"/>
            </a:solidFill>
          </a:endParaRPr>
        </a:p>
      </dsp:txBody>
      <dsp:txXfrm>
        <a:off x="19105" y="20698"/>
        <a:ext cx="2458102" cy="372186"/>
      </dsp:txXfrm>
    </dsp:sp>
    <dsp:sp modelId="{49F733CA-7524-4B70-B8CA-D658F5C4D788}">
      <dsp:nvSpPr>
        <dsp:cNvPr id="0" name=""/>
        <dsp:cNvSpPr/>
      </dsp:nvSpPr>
      <dsp:spPr>
        <a:xfrm>
          <a:off x="2496311" y="478776"/>
          <a:ext cx="7104888" cy="39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sym typeface="Wingdings" panose="05000000000000000000" pitchFamily="2" charset="2"/>
            </a:rPr>
            <a:t>MSE</a:t>
          </a:r>
          <a:endParaRPr lang="en-ID" sz="1800" kern="1200" dirty="0">
            <a:solidFill>
              <a:schemeClr val="tx1"/>
            </a:solidFill>
          </a:endParaRPr>
        </a:p>
      </dsp:txBody>
      <dsp:txXfrm>
        <a:off x="2496311" y="478776"/>
        <a:ext cx="7104888" cy="391291"/>
      </dsp:txXfrm>
    </dsp:sp>
    <dsp:sp modelId="{044273D1-C3D2-4517-8BFD-501CDDB2014B}">
      <dsp:nvSpPr>
        <dsp:cNvPr id="0" name=""/>
        <dsp:cNvSpPr/>
      </dsp:nvSpPr>
      <dsp:spPr>
        <a:xfrm>
          <a:off x="0" y="478776"/>
          <a:ext cx="2496312" cy="3912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Fitness</a:t>
          </a:r>
          <a:endParaRPr lang="en-ID" sz="1800" kern="1200" dirty="0">
            <a:solidFill>
              <a:schemeClr val="tx1"/>
            </a:solidFill>
          </a:endParaRPr>
        </a:p>
      </dsp:txBody>
      <dsp:txXfrm>
        <a:off x="19105" y="497881"/>
        <a:ext cx="2458102" cy="372186"/>
      </dsp:txXfrm>
    </dsp:sp>
    <dsp:sp modelId="{84F154E8-143A-4BB6-9A03-0D54DC60C54A}">
      <dsp:nvSpPr>
        <dsp:cNvPr id="0" name=""/>
        <dsp:cNvSpPr/>
      </dsp:nvSpPr>
      <dsp:spPr>
        <a:xfrm>
          <a:off x="2496311" y="955959"/>
          <a:ext cx="7104888" cy="39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>
              <a:solidFill>
                <a:schemeClr val="tx1"/>
              </a:solidFill>
            </a:rPr>
            <a:t>1 </a:t>
          </a:r>
          <a:r>
            <a:rPr lang="en-ID" sz="1800" kern="1200" dirty="0" err="1">
              <a:solidFill>
                <a:schemeClr val="tx1"/>
              </a:solidFill>
            </a:rPr>
            <a:t>Titik</a:t>
          </a:r>
          <a:endParaRPr lang="en-ID" sz="1800" kern="1200" dirty="0">
            <a:solidFill>
              <a:schemeClr val="tx1"/>
            </a:solidFill>
          </a:endParaRPr>
        </a:p>
      </dsp:txBody>
      <dsp:txXfrm>
        <a:off x="2496311" y="955959"/>
        <a:ext cx="7104888" cy="391291"/>
      </dsp:txXfrm>
    </dsp:sp>
    <dsp:sp modelId="{F7C24E89-FB37-4EBB-B6C6-0FECCE31A22F}">
      <dsp:nvSpPr>
        <dsp:cNvPr id="0" name=""/>
        <dsp:cNvSpPr/>
      </dsp:nvSpPr>
      <dsp:spPr>
        <a:xfrm>
          <a:off x="0" y="955959"/>
          <a:ext cx="2496312" cy="3912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>
              <a:solidFill>
                <a:schemeClr val="tx1"/>
              </a:solidFill>
            </a:rPr>
            <a:t>Crossover </a:t>
          </a:r>
        </a:p>
      </dsp:txBody>
      <dsp:txXfrm>
        <a:off x="19105" y="975064"/>
        <a:ext cx="2458102" cy="372186"/>
      </dsp:txXfrm>
    </dsp:sp>
    <dsp:sp modelId="{8CA7ED1F-96ED-4C6E-A937-9D8C4F34BE62}">
      <dsp:nvSpPr>
        <dsp:cNvPr id="0" name=""/>
        <dsp:cNvSpPr/>
      </dsp:nvSpPr>
      <dsp:spPr>
        <a:xfrm>
          <a:off x="2496311" y="1433143"/>
          <a:ext cx="7104888" cy="39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>
              <a:solidFill>
                <a:schemeClr val="tx1"/>
              </a:solidFill>
            </a:rPr>
            <a:t>0,01%</a:t>
          </a:r>
        </a:p>
      </dsp:txBody>
      <dsp:txXfrm>
        <a:off x="2496311" y="1433143"/>
        <a:ext cx="7104888" cy="391291"/>
      </dsp:txXfrm>
    </dsp:sp>
    <dsp:sp modelId="{D5190CA9-4EA6-4CC4-961E-9A0D60F88E0E}">
      <dsp:nvSpPr>
        <dsp:cNvPr id="0" name=""/>
        <dsp:cNvSpPr/>
      </dsp:nvSpPr>
      <dsp:spPr>
        <a:xfrm>
          <a:off x="0" y="1433143"/>
          <a:ext cx="2496312" cy="3912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>
              <a:solidFill>
                <a:schemeClr val="tx1"/>
              </a:solidFill>
            </a:rPr>
            <a:t>Mutation </a:t>
          </a:r>
        </a:p>
      </dsp:txBody>
      <dsp:txXfrm>
        <a:off x="19105" y="1452248"/>
        <a:ext cx="2458102" cy="372186"/>
      </dsp:txXfrm>
    </dsp:sp>
    <dsp:sp modelId="{D22C0679-338D-4C6A-8F7A-EF565338F376}">
      <dsp:nvSpPr>
        <dsp:cNvPr id="0" name=""/>
        <dsp:cNvSpPr/>
      </dsp:nvSpPr>
      <dsp:spPr>
        <a:xfrm>
          <a:off x="2496311" y="1910326"/>
          <a:ext cx="7104888" cy="39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>
              <a:solidFill>
                <a:schemeClr val="tx1"/>
              </a:solidFill>
            </a:rPr>
            <a:t>100x</a:t>
          </a:r>
        </a:p>
      </dsp:txBody>
      <dsp:txXfrm>
        <a:off x="2496311" y="1910326"/>
        <a:ext cx="7104888" cy="391291"/>
      </dsp:txXfrm>
    </dsp:sp>
    <dsp:sp modelId="{98D0EF64-81FE-4811-B44C-423186277A67}">
      <dsp:nvSpPr>
        <dsp:cNvPr id="0" name=""/>
        <dsp:cNvSpPr/>
      </dsp:nvSpPr>
      <dsp:spPr>
        <a:xfrm>
          <a:off x="0" y="1910326"/>
          <a:ext cx="2496312" cy="3912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 err="1">
              <a:solidFill>
                <a:schemeClr val="tx1"/>
              </a:solidFill>
            </a:rPr>
            <a:t>Iterasi</a:t>
          </a:r>
          <a:r>
            <a:rPr lang="en-ID" sz="1800" kern="1200" dirty="0">
              <a:solidFill>
                <a:schemeClr val="tx1"/>
              </a:solidFill>
            </a:rPr>
            <a:t> </a:t>
          </a:r>
        </a:p>
      </dsp:txBody>
      <dsp:txXfrm>
        <a:off x="19105" y="1929431"/>
        <a:ext cx="2458102" cy="372186"/>
      </dsp:txXfrm>
    </dsp:sp>
    <dsp:sp modelId="{6B1EA102-40BF-42E7-963B-E16652120C8D}">
      <dsp:nvSpPr>
        <dsp:cNvPr id="0" name=""/>
        <dsp:cNvSpPr/>
      </dsp:nvSpPr>
      <dsp:spPr>
        <a:xfrm>
          <a:off x="2496311" y="2387509"/>
          <a:ext cx="7104888" cy="39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>
              <a:solidFill>
                <a:schemeClr val="tx1"/>
              </a:solidFill>
            </a:rPr>
            <a:t>Roulette Wheel Selection</a:t>
          </a:r>
        </a:p>
      </dsp:txBody>
      <dsp:txXfrm>
        <a:off x="2496311" y="2387509"/>
        <a:ext cx="7104888" cy="391291"/>
      </dsp:txXfrm>
    </dsp:sp>
    <dsp:sp modelId="{92859138-67FA-47E9-A6D2-0369F9599AA0}">
      <dsp:nvSpPr>
        <dsp:cNvPr id="0" name=""/>
        <dsp:cNvSpPr/>
      </dsp:nvSpPr>
      <dsp:spPr>
        <a:xfrm>
          <a:off x="0" y="2387509"/>
          <a:ext cx="2496312" cy="3912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>
              <a:solidFill>
                <a:schemeClr val="tx1"/>
              </a:solidFill>
            </a:rPr>
            <a:t>Parent Selection</a:t>
          </a:r>
        </a:p>
      </dsp:txBody>
      <dsp:txXfrm>
        <a:off x="19105" y="2406614"/>
        <a:ext cx="2458102" cy="372186"/>
      </dsp:txXfrm>
    </dsp:sp>
    <dsp:sp modelId="{ACEDD8C5-93A8-4566-BE50-E9A40BA0443C}">
      <dsp:nvSpPr>
        <dsp:cNvPr id="0" name=""/>
        <dsp:cNvSpPr/>
      </dsp:nvSpPr>
      <dsp:spPr>
        <a:xfrm>
          <a:off x="2496311" y="2864692"/>
          <a:ext cx="7104888" cy="39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>
              <a:solidFill>
                <a:schemeClr val="tx1"/>
              </a:solidFill>
            </a:rPr>
            <a:t>Steady-State (Fitness-based selection)</a:t>
          </a:r>
        </a:p>
      </dsp:txBody>
      <dsp:txXfrm>
        <a:off x="2496311" y="2864692"/>
        <a:ext cx="7104888" cy="391291"/>
      </dsp:txXfrm>
    </dsp:sp>
    <dsp:sp modelId="{E2D32113-2026-4C32-A7FF-15267DFF30BD}">
      <dsp:nvSpPr>
        <dsp:cNvPr id="0" name=""/>
        <dsp:cNvSpPr/>
      </dsp:nvSpPr>
      <dsp:spPr>
        <a:xfrm>
          <a:off x="0" y="2864692"/>
          <a:ext cx="2496312" cy="391291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>
              <a:solidFill>
                <a:schemeClr val="tx1"/>
              </a:solidFill>
            </a:rPr>
            <a:t>Survivor Selection</a:t>
          </a:r>
        </a:p>
      </dsp:txBody>
      <dsp:txXfrm>
        <a:off x="19105" y="2883797"/>
        <a:ext cx="2458102" cy="3721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71139-B463-4C62-85E0-4C93FA539EB4}">
      <dsp:nvSpPr>
        <dsp:cNvPr id="0" name=""/>
        <dsp:cNvSpPr/>
      </dsp:nvSpPr>
      <dsp:spPr>
        <a:xfrm>
          <a:off x="2319600" y="617636"/>
          <a:ext cx="5696066" cy="2943692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7E0BF-F172-486D-9A9D-6EB200060E87}">
      <dsp:nvSpPr>
        <dsp:cNvPr id="0" name=""/>
        <dsp:cNvSpPr/>
      </dsp:nvSpPr>
      <dsp:spPr>
        <a:xfrm>
          <a:off x="2489828" y="961905"/>
          <a:ext cx="2645070" cy="251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Kelebihan</a:t>
          </a:r>
          <a:endParaRPr lang="en-ID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</a:t>
          </a:r>
          <a:r>
            <a:rPr lang="id-ID" sz="2000" kern="1200" dirty="0" err="1"/>
            <a:t>encari</a:t>
          </a:r>
          <a:r>
            <a:rPr lang="id-ID" sz="2000" kern="1200" dirty="0"/>
            <a:t> paralel dari populasi titik</a:t>
          </a:r>
          <a:r>
            <a:rPr lang="en-ID" sz="20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Solusi yang </a:t>
          </a:r>
          <a:r>
            <a:rPr lang="en-US" sz="2000" kern="1200" dirty="0" err="1"/>
            <a:t>diharapkan</a:t>
          </a:r>
          <a:r>
            <a:rPr lang="en-US" sz="2000" kern="1200" dirty="0"/>
            <a:t> </a:t>
          </a:r>
          <a:r>
            <a:rPr lang="en-US" sz="2000" kern="1200" dirty="0" err="1"/>
            <a:t>tidak</a:t>
          </a:r>
          <a:r>
            <a:rPr lang="en-US" sz="2000" kern="1200" dirty="0"/>
            <a:t> </a:t>
          </a:r>
          <a:r>
            <a:rPr lang="en-US" sz="2000" kern="1200" dirty="0" err="1"/>
            <a:t>harus</a:t>
          </a:r>
          <a:r>
            <a:rPr lang="en-US" sz="2000" kern="1200" dirty="0"/>
            <a:t> paling “optimal”, </a:t>
          </a:r>
          <a:r>
            <a:rPr lang="en-US" sz="2000" kern="1200" dirty="0" err="1"/>
            <a:t>tetapi</a:t>
          </a:r>
          <a:r>
            <a:rPr lang="en-US" sz="2000" kern="1200" dirty="0"/>
            <a:t> </a:t>
          </a:r>
          <a:r>
            <a:rPr lang="en-US" sz="2000" kern="1200" dirty="0" err="1"/>
            <a:t>cukup</a:t>
          </a:r>
          <a:r>
            <a:rPr lang="en-US" sz="2000" kern="1200" dirty="0"/>
            <a:t> “</a:t>
          </a:r>
          <a:r>
            <a:rPr lang="en-US" sz="2000" kern="1200" dirty="0" err="1"/>
            <a:t>bagus</a:t>
          </a:r>
          <a:r>
            <a:rPr lang="en-US" sz="2000" kern="1200" dirty="0"/>
            <a:t>”</a:t>
          </a:r>
          <a:endParaRPr lang="en-ID" sz="2000" kern="1200" dirty="0"/>
        </a:p>
      </dsp:txBody>
      <dsp:txXfrm>
        <a:off x="2489828" y="961905"/>
        <a:ext cx="2645070" cy="2518293"/>
      </dsp:txXfrm>
    </dsp:sp>
    <dsp:sp modelId="{7FA43C1B-7210-4270-BC41-E13103770653}">
      <dsp:nvSpPr>
        <dsp:cNvPr id="0" name=""/>
        <dsp:cNvSpPr/>
      </dsp:nvSpPr>
      <dsp:spPr>
        <a:xfrm>
          <a:off x="5193822" y="961905"/>
          <a:ext cx="2645070" cy="251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Kekurangan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Algoritma</a:t>
          </a:r>
          <a:r>
            <a:rPr lang="en-US" sz="2000" kern="1200" dirty="0"/>
            <a:t> </a:t>
          </a:r>
          <a:r>
            <a:rPr lang="en-US" sz="2000" kern="1200" dirty="0" err="1"/>
            <a:t>genetika</a:t>
          </a:r>
          <a:r>
            <a:rPr lang="en-US" sz="2000" kern="1200" dirty="0"/>
            <a:t> </a:t>
          </a:r>
          <a:r>
            <a:rPr lang="en-US" sz="2000" kern="1200" dirty="0" err="1"/>
            <a:t>bekerja</a:t>
          </a:r>
          <a:r>
            <a:rPr lang="en-US" sz="2000" kern="1200" dirty="0"/>
            <a:t> </a:t>
          </a:r>
          <a:r>
            <a:rPr lang="en-US" sz="2000" kern="1200" dirty="0" err="1"/>
            <a:t>dengan</a:t>
          </a:r>
          <a:r>
            <a:rPr lang="en-US" sz="2000" kern="1200" dirty="0"/>
            <a:t> </a:t>
          </a:r>
          <a:r>
            <a:rPr lang="en-US" sz="2000" kern="1200" dirty="0" err="1"/>
            <a:t>bilangan</a:t>
          </a:r>
          <a:r>
            <a:rPr lang="en-US" sz="2000" kern="1200" dirty="0"/>
            <a:t> </a:t>
          </a:r>
          <a:r>
            <a:rPr lang="en-US" sz="2000" kern="1200" dirty="0" err="1"/>
            <a:t>acak</a:t>
          </a:r>
          <a:r>
            <a:rPr lang="en-US" sz="2000" kern="1200" dirty="0"/>
            <a:t> pada </a:t>
          </a:r>
          <a:r>
            <a:rPr lang="en-US" sz="2000" kern="1200" dirty="0" err="1"/>
            <a:t>kromosom</a:t>
          </a:r>
          <a:r>
            <a:rPr lang="en-US" sz="2000" kern="1200" dirty="0"/>
            <a:t> </a:t>
          </a:r>
          <a:r>
            <a:rPr lang="en-US" sz="2000" kern="1200" dirty="0" err="1"/>
            <a:t>awal</a:t>
          </a:r>
          <a:endParaRPr lang="en-ID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Solusi yang </a:t>
          </a:r>
          <a:r>
            <a:rPr lang="en-US" sz="2000" kern="1200" dirty="0" err="1"/>
            <a:t>dihasilkan</a:t>
          </a:r>
          <a:r>
            <a:rPr lang="en-US" sz="2000" kern="1200" dirty="0"/>
            <a:t> </a:t>
          </a:r>
          <a:r>
            <a:rPr lang="en-US" sz="2000" kern="1200" dirty="0" err="1"/>
            <a:t>belum</a:t>
          </a:r>
          <a:r>
            <a:rPr lang="en-US" sz="2000" kern="1200" dirty="0"/>
            <a:t> </a:t>
          </a:r>
          <a:r>
            <a:rPr lang="en-US" sz="2000" kern="1200" dirty="0" err="1"/>
            <a:t>tentu</a:t>
          </a:r>
          <a:r>
            <a:rPr lang="en-US" sz="2000" kern="1200" dirty="0"/>
            <a:t> “optimal”</a:t>
          </a:r>
          <a:endParaRPr lang="en-ID" sz="2000" kern="1200" dirty="0"/>
        </a:p>
      </dsp:txBody>
      <dsp:txXfrm>
        <a:off x="5193822" y="961905"/>
        <a:ext cx="2645070" cy="2518293"/>
      </dsp:txXfrm>
    </dsp:sp>
    <dsp:sp modelId="{81DAA5CC-7597-4047-A76E-9111CB2B9760}">
      <dsp:nvSpPr>
        <dsp:cNvPr id="0" name=""/>
        <dsp:cNvSpPr/>
      </dsp:nvSpPr>
      <dsp:spPr>
        <a:xfrm>
          <a:off x="1730352" y="28539"/>
          <a:ext cx="1113024" cy="111302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DED6A-B812-4319-8965-EBBA6E7C1365}">
      <dsp:nvSpPr>
        <dsp:cNvPr id="0" name=""/>
        <dsp:cNvSpPr/>
      </dsp:nvSpPr>
      <dsp:spPr>
        <a:xfrm>
          <a:off x="7230003" y="428809"/>
          <a:ext cx="1047552" cy="3589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927E9-4F44-4C2E-A942-6206ABA5A25E}">
      <dsp:nvSpPr>
        <dsp:cNvPr id="0" name=""/>
        <dsp:cNvSpPr/>
      </dsp:nvSpPr>
      <dsp:spPr>
        <a:xfrm>
          <a:off x="5167634" y="967290"/>
          <a:ext cx="654" cy="2405212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50F5-5F5B-4FDB-863A-C1E4BA657142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92419-5146-47AC-BCBB-1E0B8BF60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43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Salam</a:t>
            </a:r>
          </a:p>
          <a:p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Pak </a:t>
            </a:r>
            <a:r>
              <a:rPr lang="en-ID" dirty="0" err="1"/>
              <a:t>Isman</a:t>
            </a:r>
            <a:r>
              <a:rPr lang="en-ID" dirty="0"/>
              <a:t> Kurniawan</a:t>
            </a:r>
            <a:r>
              <a:rPr lang="en-US" dirty="0"/>
              <a:t> dan Pak </a:t>
            </a:r>
            <a:r>
              <a:rPr lang="en-ID" dirty="0"/>
              <a:t>Nurul </a:t>
            </a:r>
            <a:r>
              <a:rPr lang="en-ID" dirty="0" err="1"/>
              <a:t>Ikhsan</a:t>
            </a:r>
            <a:r>
              <a:rPr lang="en-ID" dirty="0"/>
              <a:t>, </a:t>
            </a:r>
            <a:r>
              <a:rPr lang="en-ID" dirty="0" err="1"/>
              <a:t>selaku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pembimbing</a:t>
            </a:r>
            <a:r>
              <a:rPr lang="en-ID" dirty="0"/>
              <a:t> </a:t>
            </a:r>
            <a:r>
              <a:rPr lang="en-ID" dirty="0" err="1"/>
              <a:t>saya</a:t>
            </a:r>
            <a:endParaRPr lang="en-ID" dirty="0"/>
          </a:p>
          <a:p>
            <a:r>
              <a:rPr lang="en-ID" dirty="0"/>
              <a:t>Dan juga </a:t>
            </a:r>
            <a:r>
              <a:rPr lang="en-ID" dirty="0" err="1"/>
              <a:t>terima</a:t>
            </a:r>
            <a:r>
              <a:rPr lang="en-ID" dirty="0"/>
              <a:t> </a:t>
            </a:r>
            <a:r>
              <a:rPr lang="en-ID" dirty="0" err="1"/>
              <a:t>kasih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pak</a:t>
            </a:r>
            <a:r>
              <a:rPr lang="en-ID" dirty="0"/>
              <a:t> Erwin Budi Setiawan dan Pak Deni </a:t>
            </a:r>
            <a:r>
              <a:rPr lang="en-ID" dirty="0" err="1"/>
              <a:t>Saepudin</a:t>
            </a:r>
            <a:r>
              <a:rPr lang="en-ID" dirty="0"/>
              <a:t>, </a:t>
            </a:r>
            <a:r>
              <a:rPr lang="en-ID" dirty="0" err="1"/>
              <a:t>selaku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dosen</a:t>
            </a:r>
            <a:r>
              <a:rPr lang="en-ID" dirty="0"/>
              <a:t> </a:t>
            </a:r>
            <a:r>
              <a:rPr lang="en-ID" dirty="0" err="1"/>
              <a:t>penguji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</a:t>
            </a:r>
          </a:p>
          <a:p>
            <a:r>
              <a:rPr lang="en-ID" dirty="0"/>
              <a:t>Yang Telah </a:t>
            </a:r>
            <a:r>
              <a:rPr lang="en-ID" dirty="0" err="1"/>
              <a:t>menyempatkan</a:t>
            </a:r>
            <a:r>
              <a:rPr lang="en-ID" dirty="0"/>
              <a:t> </a:t>
            </a:r>
            <a:r>
              <a:rPr lang="en-ID" dirty="0" err="1"/>
              <a:t>hadir</a:t>
            </a:r>
            <a:r>
              <a:rPr lang="en-ID" dirty="0"/>
              <a:t> di acara </a:t>
            </a:r>
            <a:r>
              <a:rPr lang="en-ID" dirty="0" err="1"/>
              <a:t>sidang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r>
              <a:rPr lang="en-ID" dirty="0"/>
              <a:t>Pada </a:t>
            </a:r>
            <a:r>
              <a:rPr lang="en-ID" dirty="0" err="1"/>
              <a:t>kesempatan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saya</a:t>
            </a:r>
            <a:r>
              <a:rPr lang="en-ID" dirty="0"/>
              <a:t> Attariq M Kasfilla,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mempresentasikan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8390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Alur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preperasi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Senyawa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Inhibitor DPP-IV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</a:t>
            </a:r>
            <a:r>
              <a:rPr lang="id-ID" dirty="0" err="1"/>
              <a:t>enyakit</a:t>
            </a:r>
            <a:r>
              <a:rPr lang="id-ID" dirty="0"/>
              <a:t> </a:t>
            </a:r>
            <a:r>
              <a:rPr lang="en-US" dirty="0"/>
              <a:t>d</a:t>
            </a:r>
            <a:r>
              <a:rPr lang="id-ID" dirty="0" err="1"/>
              <a:t>iabetes</a:t>
            </a:r>
            <a:r>
              <a:rPr lang="id-ID" dirty="0"/>
              <a:t> melitus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diambil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ChemBl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sebanyak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4757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IC50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meruppakan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terget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menentukan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apakah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senyawa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aktif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tidak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IC50 di </a:t>
            </a:r>
            <a:r>
              <a:rPr lang="en-US" dirty="0" err="1">
                <a:sym typeface="Wingdings" panose="05000000000000000000" pitchFamily="2" charset="2"/>
              </a:rPr>
              <a:t>konversi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menjadi</a:t>
            </a:r>
            <a:r>
              <a:rPr lang="en-US" dirty="0">
                <a:sym typeface="Wingdings" panose="05000000000000000000" pitchFamily="2" charset="2"/>
              </a:rPr>
              <a:t> IC50 </a:t>
            </a:r>
            <a:r>
              <a:rPr lang="en-US" dirty="0" err="1">
                <a:sym typeface="Wingdings" panose="05000000000000000000" pitchFamily="2" charset="2"/>
              </a:rPr>
              <a:t>Mikro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IC50 </a:t>
            </a:r>
            <a:r>
              <a:rPr lang="en-US" dirty="0" err="1">
                <a:sym typeface="Wingdings" panose="05000000000000000000" pitchFamily="2" charset="2"/>
              </a:rPr>
              <a:t>Mikro</a:t>
            </a:r>
            <a:r>
              <a:rPr lang="en-US" dirty="0">
                <a:sym typeface="Wingdings" panose="05000000000000000000" pitchFamily="2" charset="2"/>
              </a:rPr>
              <a:t> = IC50 *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-3</a:t>
            </a:r>
            <a:endParaRPr lang="en-US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IC50 </a:t>
            </a:r>
            <a:r>
              <a:rPr lang="en-US" dirty="0" err="1">
                <a:sym typeface="Wingdings" panose="05000000000000000000" pitchFamily="2" charset="2"/>
              </a:rPr>
              <a:t>Mikro</a:t>
            </a:r>
            <a:r>
              <a:rPr lang="en-US" dirty="0">
                <a:sym typeface="Wingdings" panose="05000000000000000000" pitchFamily="2" charset="2"/>
              </a:rPr>
              <a:t> &lt;= 10   </a:t>
            </a:r>
            <a:r>
              <a:rPr lang="en-US" b="1" dirty="0" err="1">
                <a:sym typeface="Wingdings" panose="05000000000000000000" pitchFamily="2" charset="2"/>
              </a:rPr>
              <a:t>Aktif</a:t>
            </a:r>
            <a:endParaRPr lang="en-US" b="1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IC50 </a:t>
            </a:r>
            <a:r>
              <a:rPr lang="en-US" dirty="0" err="1">
                <a:sym typeface="Wingdings" panose="05000000000000000000" pitchFamily="2" charset="2"/>
              </a:rPr>
              <a:t>Mikro</a:t>
            </a:r>
            <a:r>
              <a:rPr lang="en-US" dirty="0">
                <a:sym typeface="Wingdings" panose="05000000000000000000" pitchFamily="2" charset="2"/>
              </a:rPr>
              <a:t> &gt;=100  </a:t>
            </a:r>
            <a:r>
              <a:rPr lang="en-US" b="1" dirty="0" err="1">
                <a:sym typeface="Wingdings" panose="05000000000000000000" pitchFamily="2" charset="2"/>
              </a:rPr>
              <a:t>Tidak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Aktif</a:t>
            </a:r>
            <a:endParaRPr lang="en-US" b="1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Bukan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antara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kedua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kondisi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Hapus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Yang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Menghasilkan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senyawa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sebanyak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Total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akhir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3814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senyawa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err="1"/>
              <a:t>Deskriptor</a:t>
            </a:r>
            <a:r>
              <a:rPr lang="en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b="1" dirty="0"/>
              <a:t>Putative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membuat beberapa </a:t>
            </a:r>
            <a:r>
              <a:rPr lang="id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pengelompokkan</a:t>
            </a: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kumpulan senyawa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putative </a:t>
            </a: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 jumlah besar dan kelompok tersebut diseleksi. Kelompok yang digunakan merupakan kelompok yang hanya memiliki senyawa </a:t>
            </a:r>
            <a:r>
              <a:rPr lang="id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putative</a:t>
            </a: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saja.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data menjadi 7.402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senyawa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Aktif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aktif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masing-masing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3701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senyawa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Setelah data </a:t>
            </a:r>
            <a:r>
              <a:rPr lang="en-US" sz="10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sudah</a:t>
            </a: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seimbang</a:t>
            </a: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– data </a:t>
            </a:r>
            <a:r>
              <a:rPr lang="en-US" sz="10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tersebut</a:t>
            </a: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masuk</a:t>
            </a: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tahap</a:t>
            </a: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yaitu</a:t>
            </a: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</a:t>
            </a: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Padel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-Descriptor,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Padel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-Descriptor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berfungsi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menghitung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deksriptor</a:t>
            </a:r>
            <a:r>
              <a:rPr lang="id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molekuler dengan notasi </a:t>
            </a:r>
            <a:r>
              <a:rPr lang="id-ID" sz="1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Simplified</a:t>
            </a:r>
            <a:r>
              <a:rPr lang="id-ID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MolecularInput</a:t>
            </a:r>
            <a:r>
              <a:rPr lang="id-ID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Line-</a:t>
            </a:r>
            <a:r>
              <a:rPr lang="id-ID" sz="1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Entry</a:t>
            </a:r>
            <a:r>
              <a:rPr lang="id-ID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</a:t>
            </a:r>
            <a:r>
              <a:rPr lang="id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(SMILES)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Output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: S</a:t>
            </a:r>
            <a:r>
              <a:rPr lang="id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ebanyak</a:t>
            </a:r>
            <a:r>
              <a:rPr lang="id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627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Deskriptor</a:t>
            </a:r>
            <a:endParaRPr lang="en-US" sz="1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Setelah </a:t>
            </a:r>
            <a:r>
              <a:rPr lang="en-US" b="1" dirty="0" err="1"/>
              <a:t>melalui</a:t>
            </a:r>
            <a:r>
              <a:rPr lang="en-US" b="1" dirty="0"/>
              <a:t> </a:t>
            </a:r>
            <a:r>
              <a:rPr lang="en-US" b="1" dirty="0" err="1"/>
              <a:t>tahap</a:t>
            </a:r>
            <a:r>
              <a:rPr lang="en-US" b="1" dirty="0"/>
              <a:t> </a:t>
            </a:r>
            <a:r>
              <a:rPr lang="en-US" b="1" dirty="0" err="1"/>
              <a:t>perhitungan</a:t>
            </a:r>
            <a:r>
              <a:rPr lang="en-US" b="1" dirty="0"/>
              <a:t> descriptor, </a:t>
            </a:r>
            <a:r>
              <a:rPr lang="en-US" b="1" dirty="0" err="1"/>
              <a:t>selanjutnya</a:t>
            </a:r>
            <a:r>
              <a:rPr lang="en-US" b="1" dirty="0"/>
              <a:t> data di split </a:t>
            </a:r>
            <a:r>
              <a:rPr lang="en-US" b="1" dirty="0" err="1"/>
              <a:t>menjadi</a:t>
            </a:r>
            <a:r>
              <a:rPr lang="en-US" b="1" dirty="0"/>
              <a:t> 2 </a:t>
            </a:r>
            <a:r>
              <a:rPr lang="en-US" b="1" dirty="0" err="1"/>
              <a:t>bagian</a:t>
            </a:r>
            <a:r>
              <a:rPr lang="en-US" b="1" dirty="0"/>
              <a:t>,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RATIO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train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70 %  : Data test (uji)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30%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5.181 data latih dan 2.221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uji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Data Train 	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  <a:sym typeface="Wingdings" panose="05000000000000000000" pitchFamily="2" charset="2"/>
              </a:rPr>
              <a:t> Label 0 = 2591 &amp; 1= 2590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  <a:sym typeface="Wingdings" panose="05000000000000000000" pitchFamily="2" charset="2"/>
              </a:rPr>
              <a:t>Data Test 	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  <a:sym typeface="Wingdings" panose="05000000000000000000" pitchFamily="2" charset="2"/>
              </a:rPr>
              <a:t> Label 0 = 1110 &amp; 1 = 1111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79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D" b="1" dirty="0"/>
              <a:t>Point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AG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acak</a:t>
            </a:r>
            <a:r>
              <a:rPr lang="en-ID" dirty="0"/>
              <a:t> yang </a:t>
            </a:r>
            <a:r>
              <a:rPr lang="en-ID" dirty="0" err="1"/>
              <a:t>dikembangkan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upaya</a:t>
            </a:r>
            <a:r>
              <a:rPr lang="en-ID" dirty="0"/>
              <a:t> </a:t>
            </a:r>
            <a:r>
              <a:rPr lang="en-ID" dirty="0" err="1"/>
              <a:t>meniru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alam</a:t>
            </a:r>
            <a:r>
              <a:rPr lang="en-ID" dirty="0"/>
              <a:t> dan </a:t>
            </a:r>
            <a:r>
              <a:rPr lang="en-ID" dirty="0" err="1"/>
              <a:t>genetika</a:t>
            </a:r>
            <a:r>
              <a:rPr lang="en-ID" dirty="0"/>
              <a:t> </a:t>
            </a:r>
            <a:r>
              <a:rPr lang="en-ID" dirty="0" err="1"/>
              <a:t>alam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menerus</a:t>
            </a:r>
            <a:r>
              <a:rPr lang="en-ID" dirty="0"/>
              <a:t> </a:t>
            </a:r>
            <a:r>
              <a:rPr lang="en-ID" dirty="0" err="1"/>
              <a:t>menagalami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gen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menyusiakn</a:t>
            </a:r>
            <a:r>
              <a:rPr lang="en-ID" dirty="0"/>
              <a:t> </a:t>
            </a:r>
            <a:r>
              <a:rPr lang="en-ID" dirty="0" err="1"/>
              <a:t>lingkungannya</a:t>
            </a:r>
            <a:r>
              <a:rPr lang="en-ID" dirty="0"/>
              <a:t> </a:t>
            </a:r>
            <a:r>
              <a:rPr lang="en-ID" b="1" dirty="0"/>
              <a:t>yang </a:t>
            </a:r>
            <a:r>
              <a:rPr lang="en-ID" b="1" dirty="0" err="1"/>
              <a:t>artinya</a:t>
            </a:r>
            <a:r>
              <a:rPr lang="en-ID" b="1" dirty="0"/>
              <a:t> </a:t>
            </a:r>
            <a:r>
              <a:rPr lang="en-ID" b="0" dirty="0" err="1"/>
              <a:t>hanya</a:t>
            </a:r>
            <a:r>
              <a:rPr lang="en-ID" b="0" dirty="0"/>
              <a:t> </a:t>
            </a:r>
            <a:r>
              <a:rPr lang="en-ID" b="0" dirty="0" err="1"/>
              <a:t>individu</a:t>
            </a:r>
            <a:r>
              <a:rPr lang="en-ID" b="0" dirty="0"/>
              <a:t> </a:t>
            </a:r>
            <a:r>
              <a:rPr lang="en-ID" b="0" dirty="0" err="1"/>
              <a:t>terkuat</a:t>
            </a:r>
            <a:r>
              <a:rPr lang="en-ID" b="0" dirty="0"/>
              <a:t> yang </a:t>
            </a:r>
            <a:r>
              <a:rPr lang="en-ID" b="0" dirty="0" err="1"/>
              <a:t>akan</a:t>
            </a:r>
            <a:r>
              <a:rPr lang="en-ID" b="0" dirty="0"/>
              <a:t> </a:t>
            </a:r>
            <a:r>
              <a:rPr lang="en-ID" b="0" dirty="0" err="1"/>
              <a:t>bertahan</a:t>
            </a:r>
            <a:endParaRPr lang="en-ID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oleh John Holland (1975)</a:t>
            </a:r>
            <a:endParaRPr lang="en-ID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D" b="1" dirty="0"/>
              <a:t>Point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Salah </a:t>
            </a:r>
            <a:r>
              <a:rPr lang="en-ID" b="1" dirty="0" err="1"/>
              <a:t>satu</a:t>
            </a:r>
            <a:r>
              <a:rPr lang="en-ID" b="1" dirty="0"/>
              <a:t> </a:t>
            </a:r>
            <a:r>
              <a:rPr lang="en-ID" b="1" dirty="0" err="1"/>
              <a:t>ciri</a:t>
            </a:r>
            <a:r>
              <a:rPr lang="en-ID" b="1" dirty="0"/>
              <a:t> </a:t>
            </a:r>
            <a:r>
              <a:rPr lang="en-ID" b="1" dirty="0" err="1"/>
              <a:t>utamanya</a:t>
            </a:r>
            <a:r>
              <a:rPr lang="en-ID" b="1" dirty="0"/>
              <a:t> </a:t>
            </a:r>
            <a:r>
              <a:rPr lang="en-ID" b="1" dirty="0" err="1"/>
              <a:t>adalah</a:t>
            </a:r>
            <a:r>
              <a:rPr lang="en-ID" b="1" dirty="0"/>
              <a:t>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/>
              <a:t>Algoritme</a:t>
            </a:r>
            <a:r>
              <a:rPr lang="en-ID" dirty="0"/>
              <a:t> </a:t>
            </a:r>
            <a:r>
              <a:rPr lang="en-ID" dirty="0" err="1"/>
              <a:t>genetika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</a:t>
            </a:r>
            <a:r>
              <a:rPr lang="en-ID" dirty="0" err="1"/>
              <a:t>pencariannya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populasi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. </a:t>
            </a:r>
            <a:r>
              <a:rPr lang="en-ID" dirty="0">
                <a:sym typeface="Wingdings" panose="05000000000000000000" pitchFamily="2" charset="2"/>
              </a:rPr>
              <a:t>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genetika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optimum yang </a:t>
            </a:r>
            <a:r>
              <a:rPr lang="en-ID" dirty="0" err="1"/>
              <a:t>baik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2665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parameter – parameter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7959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KELEBIHAN 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Point 1 : M</a:t>
            </a:r>
            <a:r>
              <a:rPr lang="id-ID" dirty="0" err="1"/>
              <a:t>encari</a:t>
            </a:r>
            <a:r>
              <a:rPr lang="id-ID" dirty="0"/>
              <a:t> paralel dari populasi titik</a:t>
            </a:r>
            <a:r>
              <a:rPr lang="en-ID" dirty="0"/>
              <a:t>.</a:t>
            </a:r>
            <a:r>
              <a:rPr lang="en-US" dirty="0"/>
              <a:t>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genetika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menghindari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optimum yang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/>
              <a:t>Point 2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D" dirty="0"/>
          </a:p>
          <a:p>
            <a:r>
              <a:rPr lang="en-US" b="1" dirty="0"/>
              <a:t>KEKURANGAN </a:t>
            </a:r>
            <a:r>
              <a:rPr lang="en-U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Point 1 :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kromosom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terlibat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</a:t>
            </a:r>
            <a:r>
              <a:rPr lang="en-ID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/>
              <a:t>Point 2 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9817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Point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SVM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salah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satu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metode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dalam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D" b="0" i="1" dirty="0">
                <a:solidFill>
                  <a:srgbClr val="292929"/>
                </a:solidFill>
                <a:effectLst/>
                <a:latin typeface="charter"/>
              </a:rPr>
              <a:t>supervised learning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biasanya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digunakan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kasus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klasifikasi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seperti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D" b="0" i="1" dirty="0">
                <a:solidFill>
                  <a:srgbClr val="292929"/>
                </a:solidFill>
                <a:effectLst/>
                <a:latin typeface="charter"/>
              </a:rPr>
              <a:t>Support Vector Classification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) dan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kasus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regresi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(</a:t>
            </a:r>
            <a:r>
              <a:rPr lang="en-ID" b="0" i="1" dirty="0">
                <a:solidFill>
                  <a:srgbClr val="292929"/>
                </a:solidFill>
                <a:effectLst/>
                <a:latin typeface="charter"/>
              </a:rPr>
              <a:t>Support Vector Regression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).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Point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292929"/>
                </a:solidFill>
                <a:effectLst/>
                <a:latin typeface="charter"/>
              </a:rPr>
              <a:t>SVM digunakan untuk mencari </a:t>
            </a:r>
            <a:r>
              <a:rPr lang="sv-SE" b="0" i="1" dirty="0">
                <a:solidFill>
                  <a:srgbClr val="292929"/>
                </a:solidFill>
                <a:effectLst/>
                <a:latin typeface="charter"/>
              </a:rPr>
              <a:t>hyperplane</a:t>
            </a:r>
            <a:r>
              <a:rPr lang="sv-SE" b="0" i="0" dirty="0">
                <a:solidFill>
                  <a:srgbClr val="292929"/>
                </a:solidFill>
                <a:effectLst/>
                <a:latin typeface="charter"/>
              </a:rPr>
              <a:t> terbaik dengan memaksimalkan jarak antar kelas.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H</a:t>
            </a:r>
            <a:r>
              <a:rPr lang="en-ID" b="0" i="1" dirty="0">
                <a:solidFill>
                  <a:srgbClr val="292929"/>
                </a:solidFill>
                <a:effectLst/>
                <a:latin typeface="charter"/>
              </a:rPr>
              <a:t>yperplane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adalah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sebuah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fungsi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yang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digunakan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untuk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pemisah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antar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kelas</a:t>
            </a:r>
            <a:endParaRPr lang="en-ID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Seperti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contoh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di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gamabr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berikut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, hyperplane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berfungsi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memisahkan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kelas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coklat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dengan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kelas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biru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ke</a:t>
            </a: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b="0" i="0" dirty="0" err="1">
                <a:solidFill>
                  <a:srgbClr val="292929"/>
                </a:solidFill>
                <a:effectLst/>
                <a:latin typeface="charter"/>
              </a:rPr>
              <a:t>abu-abuan</a:t>
            </a:r>
            <a:endParaRPr lang="en-ID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D" b="0" i="0" dirty="0">
                <a:solidFill>
                  <a:srgbClr val="292929"/>
                </a:solidFill>
                <a:effectLst/>
                <a:latin typeface="charter"/>
              </a:rPr>
              <a:t>Gambar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39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parameter – parameter SVM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endParaRPr lang="en-ID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Fungsi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kernel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mengambil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input dan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mengubahnya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menjadi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bentuk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dibutuhkan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577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sebalah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kiri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kita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dapat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melihat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table confusion matrix,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apa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maksud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tp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fp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fn</a:t>
            </a:r>
            <a:endParaRPr lang="en-ID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TP 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 Positive,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yaitu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jumlah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positif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terklasifikasi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benar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oleh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sistem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D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TN 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 Negative,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yaitu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jumlah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negatif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terklasifikasi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benar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oleh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sistem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D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FP 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adalah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False Positive,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yaitu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jumlah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positif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namun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terklasifikasi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salah oleh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sistem</a:t>
            </a:r>
            <a:endParaRPr lang="en-ID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FN 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False Negative,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yaitu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jumlah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negatif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namun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terklasifikasi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salah oleh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sistem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D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endParaRPr lang="en-ID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Dari table confusion matrix,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kita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dapat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menentukan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parameter-parameter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validasi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disebalh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kanan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None/>
            </a:pPr>
            <a:endParaRPr lang="en-ID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 /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Akurasi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seberapa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akurat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sistem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dapat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mengklasifikasikan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secara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benar</a:t>
            </a:r>
            <a:endParaRPr lang="en-ID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 / Precision 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kemampuan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pengklasifikasi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memberi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label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positif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pada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sampel</a:t>
            </a:r>
            <a:r>
              <a:rPr lang="en-ID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negatif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ATAU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adalah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kemampuan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pengklasifikasi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untuk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tidak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memberi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label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positif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pada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 negative </a:t>
            </a:r>
            <a:r>
              <a:rPr lang="en-ID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ATAU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menggambarkan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jumlah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kategori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positif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diklasifikasikan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secara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benar</a:t>
            </a:r>
            <a:endParaRPr lang="en-ID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 / Recall 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kemampuan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pengklasifikasi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untuk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menemukan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semua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sampel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positif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ATAU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menunjukkan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berapa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persen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data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kategori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positif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terklasifikasikan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dengan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benar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ID" sz="1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F1 / F1-Score 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rata-rata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tertimbang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dari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precision dan recall</a:t>
            </a:r>
          </a:p>
          <a:p>
            <a:pPr marL="28575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 / ADAD 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mengevaluasi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kinerja</a:t>
            </a:r>
            <a:r>
              <a:rPr lang="en-ID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D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pengklasifikasi</a:t>
            </a:r>
            <a:endParaRPr lang="en-ID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D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2913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063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Alur </a:t>
            </a:r>
            <a:r>
              <a:rPr lang="en-US" b="1" dirty="0" err="1"/>
              <a:t>seleski</a:t>
            </a:r>
            <a:r>
              <a:rPr lang="en-US" b="1" dirty="0"/>
              <a:t> </a:t>
            </a:r>
            <a:r>
              <a:rPr lang="en-US" b="1" dirty="0" err="1"/>
              <a:t>fitur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train yang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dihitung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menggunaakan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padel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DARI PADEL ADALAH 627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Padel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-Descriptor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menghitung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deksriptor</a:t>
            </a:r>
            <a:r>
              <a:rPr lang="id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molekuler dengan notasi </a:t>
            </a:r>
            <a:r>
              <a:rPr lang="id-ID" sz="1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Simplified</a:t>
            </a:r>
            <a:r>
              <a:rPr lang="id-ID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MolecularInput</a:t>
            </a:r>
            <a:r>
              <a:rPr lang="id-ID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Line-</a:t>
            </a:r>
            <a:r>
              <a:rPr lang="id-ID" sz="1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Entry</a:t>
            </a:r>
            <a:r>
              <a:rPr lang="id-ID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</a:t>
            </a:r>
            <a:r>
              <a:rPr lang="id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(SMILES)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Output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: S</a:t>
            </a:r>
            <a:r>
              <a:rPr lang="id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ebanyak</a:t>
            </a:r>
            <a:r>
              <a:rPr lang="id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627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Deskriptor</a:t>
            </a:r>
            <a:endParaRPr lang="en-US" sz="1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diseleksi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kembali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PCC (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pearson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correlation coefficient),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setelah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hitung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selanjutnya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– data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akan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urutkan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0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daiambil</a:t>
            </a:r>
            <a:r>
              <a:rPr lang="en-US" sz="10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 fitur dengan korelasi terbesar terhadap target </a:t>
            </a:r>
            <a:endParaRPr lang="en-US" sz="12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>
                <a:effectLst/>
                <a:latin typeface="Times New Roman" panose="02020603050405020304" pitchFamily="18" charset="0"/>
              </a:rPr>
              <a:t>Dari 100 </a:t>
            </a:r>
            <a:r>
              <a:rPr lang="en-US" sz="1200" b="0" dirty="0" err="1">
                <a:effectLst/>
                <a:latin typeface="Times New Roman" panose="02020603050405020304" pitchFamily="18" charset="0"/>
              </a:rPr>
              <a:t>deksriptor</a:t>
            </a:r>
            <a:r>
              <a:rPr lang="en-US" sz="1200" b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Times New Roman" panose="02020603050405020304" pitchFamily="18" charset="0"/>
              </a:rPr>
              <a:t>selanjutnya</a:t>
            </a:r>
            <a:r>
              <a:rPr lang="en-US" sz="1200" b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Times New Roman" panose="02020603050405020304" pitchFamily="18" charset="0"/>
              </a:rPr>
              <a:t>akan</a:t>
            </a:r>
            <a:r>
              <a:rPr lang="en-US" sz="1200" b="0" dirty="0">
                <a:effectLst/>
                <a:latin typeface="Times New Roman" panose="02020603050405020304" pitchFamily="18" charset="0"/>
              </a:rPr>
              <a:t> di </a:t>
            </a:r>
            <a:r>
              <a:rPr lang="en-US" sz="1200" b="0" dirty="0" err="1">
                <a:effectLst/>
                <a:latin typeface="Times New Roman" panose="02020603050405020304" pitchFamily="18" charset="0"/>
              </a:rPr>
              <a:t>masukan</a:t>
            </a:r>
            <a:r>
              <a:rPr lang="en-US" sz="1200" b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Times New Roman" panose="02020603050405020304" pitchFamily="18" charset="0"/>
              </a:rPr>
              <a:t>kedalam</a:t>
            </a:r>
            <a:r>
              <a:rPr lang="en-US" sz="1200" b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Times New Roman" panose="02020603050405020304" pitchFamily="18" charset="0"/>
              </a:rPr>
              <a:t>algoritma</a:t>
            </a:r>
            <a:r>
              <a:rPr lang="en-US" sz="1200" b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1200" b="0" dirty="0" err="1">
                <a:effectLst/>
                <a:latin typeface="Times New Roman" panose="02020603050405020304" pitchFamily="18" charset="0"/>
              </a:rPr>
              <a:t>genetikaa</a:t>
            </a:r>
            <a:r>
              <a:rPr lang="en-US" sz="1200" b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1200" b="0" dirty="0" err="1">
                <a:effectLst/>
                <a:latin typeface="Times New Roman" panose="02020603050405020304" pitchFamily="18" charset="0"/>
              </a:rPr>
              <a:t>menghasilkan</a:t>
            </a:r>
            <a:r>
              <a:rPr lang="en-US" sz="1200" b="0" dirty="0">
                <a:effectLst/>
                <a:latin typeface="Times New Roman" panose="02020603050405020304" pitchFamily="18" charset="0"/>
              </a:rPr>
              <a:t> 5-10 descriptor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20x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penghitungan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>
                <a:sym typeface="Wingdings" panose="05000000000000000000" pitchFamily="2" charset="2"/>
              </a:rPr>
              <a:t>20x </a:t>
            </a:r>
            <a:r>
              <a:rPr lang="en-ID" dirty="0" err="1">
                <a:sym typeface="Wingdings" panose="05000000000000000000" pitchFamily="2" charset="2"/>
              </a:rPr>
              <a:t>penghitungan</a:t>
            </a:r>
            <a:r>
              <a:rPr lang="en-ID" dirty="0">
                <a:sym typeface="Wingdings" panose="05000000000000000000" pitchFamily="2" charset="2"/>
              </a:rPr>
              <a:t>  </a:t>
            </a:r>
            <a:r>
              <a:rPr lang="en-ID" dirty="0" err="1">
                <a:sym typeface="Wingdings" panose="05000000000000000000" pitchFamily="2" charset="2"/>
              </a:rPr>
              <a:t>Untuk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menangani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faktor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acak</a:t>
            </a:r>
            <a:r>
              <a:rPr lang="en-ID" dirty="0">
                <a:sym typeface="Wingdings" panose="05000000000000000000" pitchFamily="2" charset="2"/>
              </a:rPr>
              <a:t> AG, </a:t>
            </a:r>
            <a:r>
              <a:rPr lang="en-ID" strike="sngStrike" dirty="0" err="1">
                <a:sym typeface="Wingdings" panose="05000000000000000000" pitchFamily="2" charset="2"/>
              </a:rPr>
              <a:t>dilakukan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dengan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cara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menjalankan</a:t>
            </a:r>
            <a:r>
              <a:rPr lang="en-ID" dirty="0">
                <a:sym typeface="Wingdings" panose="05000000000000000000" pitchFamily="2" charset="2"/>
              </a:rPr>
              <a:t> 20x </a:t>
            </a:r>
            <a:r>
              <a:rPr lang="en-ID" dirty="0" err="1">
                <a:sym typeface="Wingdings" panose="05000000000000000000" pitchFamily="2" charset="2"/>
              </a:rPr>
              <a:t>penghitungan</a:t>
            </a:r>
            <a:r>
              <a:rPr lang="en-ID" dirty="0">
                <a:sym typeface="Wingdings" panose="05000000000000000000" pitchFamily="2" charset="2"/>
              </a:rPr>
              <a:t> di </a:t>
            </a:r>
            <a:r>
              <a:rPr lang="en-ID" dirty="0" err="1">
                <a:sym typeface="Wingdings" panose="05000000000000000000" pitchFamily="2" charset="2"/>
              </a:rPr>
              <a:t>sistem</a:t>
            </a:r>
            <a:r>
              <a:rPr lang="en-ID" dirty="0">
                <a:sym typeface="Wingdings" panose="05000000000000000000" pitchFamily="2" charset="2"/>
              </a:rPr>
              <a:t> dan </a:t>
            </a:r>
            <a:r>
              <a:rPr lang="en-ID" dirty="0" err="1">
                <a:sym typeface="Wingdings" panose="05000000000000000000" pitchFamily="2" charset="2"/>
              </a:rPr>
              <a:t>membandingkan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setiap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nilai</a:t>
            </a:r>
            <a:r>
              <a:rPr lang="en-ID" dirty="0">
                <a:sym typeface="Wingdings" panose="05000000000000000000" pitchFamily="2" charset="2"/>
              </a:rPr>
              <a:t> MSE yang </a:t>
            </a:r>
            <a:r>
              <a:rPr lang="en-ID" dirty="0" err="1">
                <a:sym typeface="Wingdings" panose="05000000000000000000" pitchFamily="2" charset="2"/>
              </a:rPr>
              <a:t>dihasilkan</a:t>
            </a:r>
            <a:r>
              <a:rPr lang="en-ID" dirty="0">
                <a:sym typeface="Wingdings" panose="05000000000000000000" pitchFamily="2" charset="2"/>
              </a:rPr>
              <a:t>. Nilai MSE </a:t>
            </a:r>
            <a:r>
              <a:rPr lang="en-ID" dirty="0" err="1">
                <a:sym typeface="Wingdings" panose="05000000000000000000" pitchFamily="2" charset="2"/>
              </a:rPr>
              <a:t>terendah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dipilih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untuk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dijadikan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sebagai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acuan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dalam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membentuk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kombinasi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terbaik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91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Gambar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korelasi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target </a:t>
            </a:r>
            <a:r>
              <a:rPr lang="en-US" dirty="0"/>
              <a:t>(</a:t>
            </a:r>
            <a:r>
              <a:rPr lang="en-US" dirty="0" err="1"/>
              <a:t>setalah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correalation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pearson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Deskriptor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menggambarkan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karaktersitik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senyawa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detail,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terkait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nya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34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Point 1 - P</a:t>
            </a:r>
            <a:r>
              <a:rPr lang="id-ID" dirty="0" err="1"/>
              <a:t>enyakit</a:t>
            </a:r>
            <a:r>
              <a:rPr lang="id-ID" dirty="0"/>
              <a:t> </a:t>
            </a:r>
            <a:r>
              <a:rPr lang="en-US" dirty="0"/>
              <a:t>d</a:t>
            </a:r>
            <a:r>
              <a:rPr lang="id-ID" dirty="0" err="1"/>
              <a:t>iabetes</a:t>
            </a:r>
            <a:r>
              <a:rPr lang="id-ID" dirty="0"/>
              <a:t> melitus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Penyakit degeneratif utama di abad ke-21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utama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penyakit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diabetes melitus,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diabetes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tipe I,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diabetes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tipe II dan diabetes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gestasional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penyebab diabetes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Obesitas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Dan,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Hampir 95% diabetes yang 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nosis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orang dewasa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diabetes tipe II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sekarang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inhibitor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penyakit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minim.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diharapkan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inhibitor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satu enzim yang bertanggung jawab terhadap diabetes tipe II adalah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Dipeptidyl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peptidase-IV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 a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bukti yang menunjukkan bahwa penghambatan DPP IV sebagai strategi untuk meningkatkan status glikemik lebih efektif pada diabetes tipe 2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 kelompok penelitian, yang terlibat dalam penemuan dan optimalisasi inhibitor DPP IV sebagai pengobatan diabetes tipe 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id-ID" dirty="0" err="1"/>
              <a:t>ahun</a:t>
            </a:r>
            <a:r>
              <a:rPr lang="id-ID" dirty="0"/>
              <a:t> 2009 U. </a:t>
            </a:r>
            <a:r>
              <a:rPr lang="id-ID" dirty="0" err="1"/>
              <a:t>Saqib</a:t>
            </a:r>
            <a:r>
              <a:rPr lang="id-ID" dirty="0"/>
              <a:t> dan M.I. Siddiqi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memprediksi aktivitas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antidiabetik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P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 45 turunan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triazolopiperazine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amida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 inhibitor DPP-IV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</a:t>
            </a:r>
            <a:r>
              <a:rPr lang="id-ID" dirty="0" err="1"/>
              <a:t>ahun</a:t>
            </a:r>
            <a:r>
              <a:rPr lang="id-ID" dirty="0"/>
              <a:t> 2013 Anjar Purba Asmara dan rekannya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M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emprediksi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senyawa turunan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triazolopiperazin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amida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sebanyak 22 senyawa digunakan sebagai inhibitor enzim DPP IV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sekarang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try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konevensional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Diharapkan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 biaya dan risiko dalam industri obat-obatan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 ketelitiannya cukup tinggi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 waktu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(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dibutuhkan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rendah dalam pengembangan obat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3457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merupakn</a:t>
            </a:r>
            <a:r>
              <a:rPr lang="en-US" dirty="0"/>
              <a:t> table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fitur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nilai</a:t>
            </a:r>
            <a:r>
              <a:rPr lang="en-US" dirty="0"/>
              <a:t> MSE </a:t>
            </a:r>
            <a:r>
              <a:rPr lang="en-US" dirty="0">
                <a:sym typeface="Wingdings" panose="05000000000000000000" pitchFamily="2" charset="2"/>
              </a:rPr>
              <a:t> Nilai yang </a:t>
            </a:r>
            <a:r>
              <a:rPr lang="en-US" dirty="0" err="1">
                <a:sym typeface="Wingdings" panose="05000000000000000000" pitchFamily="2" charset="2"/>
              </a:rPr>
              <a:t>dihasilkan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dari</a:t>
            </a:r>
            <a:r>
              <a:rPr lang="en-US" dirty="0">
                <a:sym typeface="Wingdings" panose="05000000000000000000" pitchFamily="2" charset="2"/>
              </a:rPr>
              <a:t> 20x </a:t>
            </a:r>
            <a:r>
              <a:rPr lang="en-US" dirty="0" err="1">
                <a:sym typeface="Wingdings" panose="05000000000000000000" pitchFamily="2" charset="2"/>
              </a:rPr>
              <a:t>perulangan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ID" dirty="0" err="1">
                <a:sym typeface="Wingdings" panose="05000000000000000000" pitchFamily="2" charset="2"/>
              </a:rPr>
              <a:t>Untuk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menangani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faktor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acak</a:t>
            </a:r>
            <a:r>
              <a:rPr lang="en-ID" dirty="0">
                <a:sym typeface="Wingdings" panose="05000000000000000000" pitchFamily="2" charset="2"/>
              </a:rPr>
              <a:t> AG)</a:t>
            </a:r>
          </a:p>
          <a:p>
            <a:r>
              <a:rPr lang="en-ID" dirty="0">
                <a:sym typeface="Wingdings" panose="05000000000000000000" pitchFamily="2" charset="2"/>
              </a:rPr>
              <a:t>Gambar </a:t>
            </a:r>
            <a:r>
              <a:rPr lang="en-ID" dirty="0" err="1">
                <a:sym typeface="Wingdings" panose="05000000000000000000" pitchFamily="2" charset="2"/>
              </a:rPr>
              <a:t>kanan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merupakan</a:t>
            </a:r>
            <a:r>
              <a:rPr lang="en-ID" dirty="0">
                <a:sym typeface="Wingdings" panose="05000000000000000000" pitchFamily="2" charset="2"/>
              </a:rPr>
              <a:t> plot </a:t>
            </a:r>
            <a:r>
              <a:rPr lang="en-ID" dirty="0" err="1">
                <a:sym typeface="Wingdings" panose="05000000000000000000" pitchFamily="2" charset="2"/>
              </a:rPr>
              <a:t>terhadap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nilai</a:t>
            </a:r>
            <a:r>
              <a:rPr lang="en-ID" dirty="0">
                <a:sym typeface="Wingdings" panose="05000000000000000000" pitchFamily="2" charset="2"/>
              </a:rPr>
              <a:t> MSE yang </a:t>
            </a:r>
            <a:r>
              <a:rPr lang="en-ID" dirty="0" err="1">
                <a:sym typeface="Wingdings" panose="05000000000000000000" pitchFamily="2" charset="2"/>
              </a:rPr>
              <a:t>dihasilkan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setiap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iterasi</a:t>
            </a:r>
            <a:endParaRPr lang="en-ID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mengtahui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</a:t>
            </a:r>
            <a:r>
              <a:rPr lang="en-ID" dirty="0" err="1"/>
              <a:t>seleksi</a:t>
            </a:r>
            <a:r>
              <a:rPr lang="en-ID" dirty="0"/>
              <a:t> </a:t>
            </a:r>
            <a:r>
              <a:rPr lang="en-ID" dirty="0" err="1"/>
              <a:t>fitur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102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kernel di SVM</a:t>
            </a:r>
          </a:p>
          <a:p>
            <a:r>
              <a:rPr lang="en-US" dirty="0"/>
              <a:t>Gambar di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log loss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kernel dan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deskriptor</a:t>
            </a:r>
            <a:endParaRPr lang="en-US" dirty="0"/>
          </a:p>
          <a:p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log loss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eror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semakin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kecil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semakin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baik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984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Tabel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validasi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akurasi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masing-masing data set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sebesar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0.9826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latih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sedangkan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uji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sebesar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id-ID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0.986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Dari table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kita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menenutkan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kernel RBF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Kernel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terbaik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memprediksi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senyawa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inhibitor DPP-IV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akurasi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sebesar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0.9869,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precision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0.9745,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recall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1.0, dan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F1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Score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0.9871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berdasrkan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test.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urutan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selanjutnya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kernel poly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lalu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ikuti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oleh kernel linear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Berdasarkan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hasil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latih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dan data uji,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setiap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kernel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menunjukan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konsistensi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memprediksi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senyawa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inhibitor DPP-IV</a:t>
            </a:r>
            <a:endParaRPr lang="en-ID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24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537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seleksi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(</a:t>
            </a:r>
            <a:r>
              <a:rPr lang="en-US" dirty="0" err="1"/>
              <a:t>Alogirtma</a:t>
            </a:r>
            <a:r>
              <a:rPr lang="en-US" dirty="0"/>
              <a:t> </a:t>
            </a:r>
            <a:r>
              <a:rPr lang="en-US" dirty="0" err="1"/>
              <a:t>Generika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model (SVM)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table </a:t>
            </a:r>
            <a:r>
              <a:rPr lang="en-US" dirty="0" err="1"/>
              <a:t>validasi</a:t>
            </a:r>
            <a:r>
              <a:rPr lang="en-US"/>
              <a:t> model</a:t>
            </a:r>
            <a:r>
              <a:rPr lang="en-US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dengan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akurasi</a:t>
            </a: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0.9869, </a:t>
            </a:r>
            <a:r>
              <a:rPr lang="es-E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precision</a:t>
            </a: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0.9745, </a:t>
            </a:r>
            <a:r>
              <a:rPr lang="es-ES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recall</a:t>
            </a: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1.0, dan </a:t>
            </a:r>
            <a:r>
              <a:rPr lang="es-ES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F1-Score</a:t>
            </a: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0.9871.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Sekian</a:t>
            </a: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presetnasi</a:t>
            </a: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saya, </a:t>
            </a:r>
            <a:r>
              <a:rPr lang="es-E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kurang</a:t>
            </a: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lebihnya</a:t>
            </a: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mohon</a:t>
            </a: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maaf</a:t>
            </a:r>
            <a:r>
              <a:rPr lang="es-E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salam</a:t>
            </a:r>
            <a:endParaRPr lang="en-ID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25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264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Point 1 - P</a:t>
            </a:r>
            <a:r>
              <a:rPr lang="id-ID" dirty="0" err="1"/>
              <a:t>enyakit</a:t>
            </a:r>
            <a:r>
              <a:rPr lang="id-ID" dirty="0"/>
              <a:t> </a:t>
            </a:r>
            <a:r>
              <a:rPr lang="en-US" dirty="0"/>
              <a:t>d</a:t>
            </a:r>
            <a:r>
              <a:rPr lang="id-ID" dirty="0" err="1"/>
              <a:t>iabetes</a:t>
            </a:r>
            <a:r>
              <a:rPr lang="id-ID" dirty="0"/>
              <a:t> melitus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Penyakit degeneratif utama di abad ke-21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jenis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utama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penyakit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diabetes melitus,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diabetes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tipe I,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diabetes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tipe II dan diabetes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gestasional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faktor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penyebab diabetes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Obesitas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Dan,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Hampir 95% diabetes yang 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nosis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pada orang dewasa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merupakan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diabetes tipe II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7626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sekarang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inhibitor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penyakit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minim.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diharapkan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meningkatkan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inhibitor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Salah satu enzim yang bertanggung jawab terhadap diabetes tipe II adalah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DPP-IV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juga, a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bukti yang menunjukkan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bahwa penghambatan DPP IV sebagai strategi untuk meningkatkan status glikemik lebih efektif pada diabetes tipe 2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Banyak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juga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kelompok penelitian, yang terlibat dalam penemuan dan optimalisasi inhibitor DPP IV sebagai pengobatan diabetes tipe II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baru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1578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sampai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sekarang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mencari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try 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konevensional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)</a:t>
            </a:r>
            <a:r>
              <a:rPr lang="id-ID" dirty="0"/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Diharapkan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QSAR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mengurangi biaya dan risiko dalam industri obat-obatan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juga,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QSAR,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tingkat ketelitiannya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cukup tinggi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sedangkan waktu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yang (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perhitungannya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dibutuhkan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 pengembangan obat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rendah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Salaah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satu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menggunakan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QSAR pada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M</a:t>
            </a:r>
            <a:r>
              <a:rPr lang="id-ID" dirty="0" err="1"/>
              <a:t>emprediksi</a:t>
            </a:r>
            <a:r>
              <a:rPr lang="id-ID" dirty="0"/>
              <a:t> aktivitas inhibitor DPP-IV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94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Menyimpulkan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literatur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turunun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berbeda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inhibitor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menghasilkan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sehingga inhibitor yang lebih kuat dapat dirancang dan disintesis untuk analisis aktivitas anti-diabetes sebagai obat anti-diabetes dari analog berbasis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triazolopiperazine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amida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elakukan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studi analisis 3D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CoMFA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CoMSIA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QSAR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memprediksi aktivitas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antidiabetik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 45 turunan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triazolopiperazine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amida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 inhibitor DPP-IV.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 yang diperoleh dari kedua model, memberikan korelasi yang cukup signifikan dari berbagai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deskriptor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sehingga inhibitor yang lebih kuat dapat dirancang dan disintesis untuk analisis aktivitas anti-diabetes sebagai obat anti-diabetes dari analog berbasis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triazolopiperazine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amida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enggunakan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metode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semiempirik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 1 (Austin Model 1)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emprediksi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senyawa turunan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triazolopiperazin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amida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sebanyak 22 senyawa digunakan sebagai inhibitor enzim DPP IV.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 menyimpulkan metode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semiempirik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AM1 menghasilkan model senyawa turunan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triazolopiperazin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amida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baik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etode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CoMFA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CoMSIA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dimana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eseptor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β3 adrenergik sebagai target potensial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 pengobatan beberapa patologi seperti diabetes, obesitas, dll.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 10 tahun terakhir, hanya ada dua laporan penelitian hubungan struktur-aktivitas kuantitatif (QSAR) tentang senyawa selektif untuk β3-AR. Mereka menyimpulkan model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CoMFA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CoMSIA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masing-masing menyajikan validasi internal yang baik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 mengusulkan sebanyak 134 inhibitor diteliti dengan metode 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 pencarian gravitasi biner yang bervariasi waktu (TVBGSA). 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 mendapatkan kesimpulan kekuatan prediksi yang lebih baik dari model TVBGSA dibandingkan dengan BGSA.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Penelitian mereka mengusulkan TVBGSA sebagai pendekatan pemodelan untuk membangun QSAR yang andal dan kuat untuk memprediksi aktivitas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antidiabetes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dari inhibitor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sebelum merancang dan melakukan sintesis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sintesis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inhibitor DPP-IV baru. Meskipun hasil TVBGSA menghasilkan kinerja yang jauh lebih baik, TVBGSA memiliki keterbatasan. Kinerjanya sepenuhnya tergantung pada nilai maksimum dari parameter kontrol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 mengusulkan sebanyak 134 inhibitor diteliti dengan metode 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algoritma pencarian gravitasi biner yang bervariasi waktu (TVBGSA). 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448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Berikut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literatur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mendukung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penelitain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1 / Paper 1 – Pada </a:t>
            </a:r>
            <a:r>
              <a:rPr lang="en-US" dirty="0"/>
              <a:t>T</a:t>
            </a:r>
            <a:r>
              <a:rPr lang="id-ID" dirty="0" err="1"/>
              <a:t>ahun</a:t>
            </a:r>
            <a:r>
              <a:rPr lang="id-ID" dirty="0"/>
              <a:t> 2009</a:t>
            </a:r>
            <a:r>
              <a:rPr lang="en-US" dirty="0"/>
              <a:t>, </a:t>
            </a:r>
            <a:r>
              <a:rPr lang="id-ID" dirty="0"/>
              <a:t>U. </a:t>
            </a:r>
            <a:r>
              <a:rPr lang="id-ID" dirty="0" err="1"/>
              <a:t>Saqib</a:t>
            </a:r>
            <a:r>
              <a:rPr lang="id-ID" dirty="0"/>
              <a:t> dan M.I. Siddiqi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elakukan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studi analisis </a:t>
            </a:r>
            <a:r>
              <a:rPr lang="id-ID" sz="1200" strike="sng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terhadap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45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senyawa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turunan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triazolopiperazine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amida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 inhibitor DPP-IV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ID" b="1" i="0" dirty="0">
                <a:solidFill>
                  <a:srgbClr val="111111"/>
                </a:solidFill>
                <a:effectLst/>
                <a:latin typeface="Roboto"/>
              </a:rPr>
              <a:t>Comparative Molecular Field Analysis</a:t>
            </a:r>
            <a:r>
              <a:rPr lang="en-ID" b="0" i="0" dirty="0">
                <a:solidFill>
                  <a:srgbClr val="111111"/>
                </a:solidFill>
                <a:effectLst/>
                <a:latin typeface="Roboto"/>
              </a:rPr>
              <a:t> (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CoMFA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omparative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similarity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indices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CoMSIA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QSAR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untuk memprediksi aktivitas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antidiabetik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Informasi yang diperoleh dari kedua model, memberikan korelasi yang cukup signifikan dari berbagai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deskriptor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 :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sehingga inhibitor yang lebih kuat dapat dirancang dan disintesis untuk analisis aktivitas anti-diabetes sebagai obat anti-diabetes dari analog berbasis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triazolopiperazine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amida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berdasarkan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korelasi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cukup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berbagai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bidang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descriptor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kedua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2 - </a:t>
            </a:r>
            <a:r>
              <a:rPr lang="en-US" dirty="0"/>
              <a:t>T</a:t>
            </a:r>
            <a:r>
              <a:rPr lang="id-ID" dirty="0" err="1"/>
              <a:t>ahun</a:t>
            </a:r>
            <a:r>
              <a:rPr lang="id-ID" dirty="0"/>
              <a:t> 2013</a:t>
            </a:r>
            <a:r>
              <a:rPr lang="en-US" dirty="0"/>
              <a:t>, </a:t>
            </a:r>
            <a:r>
              <a:rPr lang="id-ID" dirty="0"/>
              <a:t>Anjar Purba Asmara</a:t>
            </a:r>
            <a:r>
              <a:rPr lang="en-US" dirty="0"/>
              <a:t>, </a:t>
            </a:r>
            <a:r>
              <a:rPr lang="en-US" dirty="0" err="1"/>
              <a:t>Mudasir</a:t>
            </a:r>
            <a:r>
              <a:rPr lang="en-US" dirty="0"/>
              <a:t>, </a:t>
            </a:r>
            <a:r>
              <a:rPr lang="en-US" dirty="0" err="1"/>
              <a:t>Dwi</a:t>
            </a:r>
            <a:r>
              <a:rPr lang="en-US" dirty="0"/>
              <a:t> </a:t>
            </a:r>
            <a:r>
              <a:rPr lang="en-US" dirty="0" err="1"/>
              <a:t>Siswanta</a:t>
            </a:r>
            <a:r>
              <a:rPr lang="en-US" dirty="0"/>
              <a:t> (</a:t>
            </a:r>
            <a:r>
              <a:rPr lang="en-US" dirty="0" err="1"/>
              <a:t>Anjar</a:t>
            </a:r>
            <a:r>
              <a:rPr lang="en-US" dirty="0"/>
              <a:t> </a:t>
            </a:r>
            <a:r>
              <a:rPr lang="en-US" dirty="0" err="1"/>
              <a:t>pruba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rekannya</a:t>
            </a:r>
            <a:r>
              <a:rPr lang="en-US" dirty="0"/>
              <a:t>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emprediksi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senyawa turunan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triazolopiperazin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amida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 inhibitor enzim DPP IV.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enggunakan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metode </a:t>
            </a:r>
            <a:r>
              <a:rPr lang="id-ID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semiempirik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Austin Model 1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 1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 menyimpulkan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SAMA SLIDE: 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semiempirik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AM1 menghasilkan model senyawa turunan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triazolopiperazin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amida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baik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 3 - </a:t>
            </a:r>
            <a:r>
              <a:rPr lang="en-US" dirty="0"/>
              <a:t>T</a:t>
            </a:r>
            <a:r>
              <a:rPr lang="id-ID" dirty="0" err="1"/>
              <a:t>ahun</a:t>
            </a:r>
            <a:r>
              <a:rPr lang="id-ID" dirty="0"/>
              <a:t> 2019 A.M. Al-Fakih dengan rekannya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 mengusulkan sebanyak 134 inhibitor diteliti dengan metode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time-varying binary gravitational search algorithm</a:t>
            </a:r>
            <a:r>
              <a:rPr lang="id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(TVBGSA). 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Mereka mendapatkan kesimpulan kekuatan prediksi yang lebih baik dari model TVBGSA dibandingkan dengan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binary gravitational search algorithm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BGSA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Hasilnya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menunjukan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metode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TVBGSA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berguna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membangun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QSAR yang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memprediksi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aktifitas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anti-diabetes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penghambat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DPP-IV</a:t>
            </a:r>
            <a:r>
              <a:rPr lang="id-ID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190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741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Alur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preperasi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</a:t>
            </a:r>
            <a:r>
              <a:rPr lang="en-US" dirty="0"/>
              <a:t>Point 1 –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DPP-IV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</a:t>
            </a:r>
            <a:r>
              <a:rPr lang="id-ID" dirty="0" err="1"/>
              <a:t>enyakit</a:t>
            </a:r>
            <a:r>
              <a:rPr lang="id-ID" dirty="0"/>
              <a:t> </a:t>
            </a:r>
            <a:r>
              <a:rPr lang="en-US" dirty="0"/>
              <a:t>d</a:t>
            </a:r>
            <a:r>
              <a:rPr lang="id-ID" dirty="0" err="1"/>
              <a:t>iabetes</a:t>
            </a:r>
            <a:r>
              <a:rPr lang="id-ID" dirty="0"/>
              <a:t> melitus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IC50 di </a:t>
            </a:r>
            <a:r>
              <a:rPr lang="en-US" dirty="0" err="1">
                <a:sym typeface="Wingdings" panose="05000000000000000000" pitchFamily="2" charset="2"/>
              </a:rPr>
              <a:t>konversi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menjadi</a:t>
            </a:r>
            <a:r>
              <a:rPr lang="en-US" dirty="0">
                <a:sym typeface="Wingdings" panose="05000000000000000000" pitchFamily="2" charset="2"/>
              </a:rPr>
              <a:t> IC50 </a:t>
            </a:r>
            <a:r>
              <a:rPr lang="en-US" dirty="0" err="1">
                <a:sym typeface="Wingdings" panose="05000000000000000000" pitchFamily="2" charset="2"/>
              </a:rPr>
              <a:t>Mikro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IC50 </a:t>
            </a:r>
            <a:r>
              <a:rPr lang="en-US" dirty="0" err="1">
                <a:sym typeface="Wingdings" panose="05000000000000000000" pitchFamily="2" charset="2"/>
              </a:rPr>
              <a:t>Mikro</a:t>
            </a:r>
            <a:r>
              <a:rPr lang="en-US" dirty="0">
                <a:sym typeface="Wingdings" panose="05000000000000000000" pitchFamily="2" charset="2"/>
              </a:rPr>
              <a:t> = IC50 *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10</a:t>
            </a:r>
            <a:r>
              <a:rPr lang="en-US" sz="18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-3</a:t>
            </a:r>
            <a:endParaRPr lang="en-US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IC50 </a:t>
            </a:r>
            <a:r>
              <a:rPr lang="en-US" dirty="0" err="1">
                <a:sym typeface="Wingdings" panose="05000000000000000000" pitchFamily="2" charset="2"/>
              </a:rPr>
              <a:t>Mikro</a:t>
            </a:r>
            <a:r>
              <a:rPr lang="en-US" dirty="0">
                <a:sym typeface="Wingdings" panose="05000000000000000000" pitchFamily="2" charset="2"/>
              </a:rPr>
              <a:t> &lt;= 10   </a:t>
            </a:r>
            <a:r>
              <a:rPr lang="en-US" b="1" dirty="0" err="1">
                <a:sym typeface="Wingdings" panose="05000000000000000000" pitchFamily="2" charset="2"/>
              </a:rPr>
              <a:t>Aktif</a:t>
            </a:r>
            <a:endParaRPr lang="en-US" b="1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anose="05000000000000000000" pitchFamily="2" charset="2"/>
              </a:rPr>
              <a:t>IC50 </a:t>
            </a:r>
            <a:r>
              <a:rPr lang="en-US" dirty="0" err="1">
                <a:sym typeface="Wingdings" panose="05000000000000000000" pitchFamily="2" charset="2"/>
              </a:rPr>
              <a:t>Mikro</a:t>
            </a:r>
            <a:r>
              <a:rPr lang="en-US" dirty="0">
                <a:sym typeface="Wingdings" panose="05000000000000000000" pitchFamily="2" charset="2"/>
              </a:rPr>
              <a:t> &gt;=100  </a:t>
            </a:r>
            <a:r>
              <a:rPr lang="en-US" b="1" dirty="0" err="1">
                <a:sym typeface="Wingdings" panose="05000000000000000000" pitchFamily="2" charset="2"/>
              </a:rPr>
              <a:t>Tidak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Aktif</a:t>
            </a:r>
            <a:endParaRPr lang="en-US" b="1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Bukan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antara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kedua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kondisi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Hapus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Senyawa-senyawa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ini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awalnya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sebanyak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4.757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senyawa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dan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setelah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melalui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seleksi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pertama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hasilnya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menjadi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sebanyak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3814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senyawa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err="1"/>
              <a:t>Deskriptor</a:t>
            </a:r>
            <a:r>
              <a:rPr lang="en-ID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b="1" dirty="0"/>
              <a:t>Putative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3814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Senyawa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Senyawa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Aktif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(3701) &amp;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Senyawa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Tidak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Aktif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(113)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Karena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tidak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seimbangnya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senyawa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Aktif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dan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Tidak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Aktif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maka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berikan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senyawa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putative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Dengan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cara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membuat beberapa </a:t>
            </a:r>
            <a:r>
              <a:rPr lang="id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pengelompokkan</a:t>
            </a: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pada kumpulan senyawa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putative </a:t>
            </a: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dalam jumlah besar dan kelompok tersebut diseleksi. Kelompok yang digunakan merupakan kelompok yang hanya memiliki senyawa </a:t>
            </a:r>
            <a:r>
              <a:rPr lang="id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putative</a:t>
            </a: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saja.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data menjadi 7.402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senyawa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Aktif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tidak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aktif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masing-masing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3701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senyawa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Fungsi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Padel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-Descriptor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menghitung</a:t>
            </a:r>
            <a:r>
              <a:rPr lang="en-US" sz="1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d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deksriptor</a:t>
            </a:r>
            <a:r>
              <a:rPr lang="id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molekuler dengan notasi </a:t>
            </a:r>
            <a:r>
              <a:rPr lang="id-ID" sz="1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Simplified</a:t>
            </a:r>
            <a:r>
              <a:rPr lang="id-ID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MolecularInput</a:t>
            </a:r>
            <a:r>
              <a:rPr lang="id-ID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Line-</a:t>
            </a:r>
            <a:r>
              <a:rPr lang="id-ID" sz="12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Entry</a:t>
            </a:r>
            <a:r>
              <a:rPr lang="id-ID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System</a:t>
            </a:r>
            <a:r>
              <a:rPr lang="id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(SMILES)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Output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: S</a:t>
            </a:r>
            <a:r>
              <a:rPr lang="id-ID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ebanyak</a:t>
            </a:r>
            <a:r>
              <a:rPr lang="id-ID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627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fitur</a:t>
            </a:r>
            <a:r>
              <a:rPr lang="en-US" sz="1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Deskriptor</a:t>
            </a:r>
            <a:endParaRPr lang="en-US" sz="10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RATIO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train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70 %  : Data test (uji)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sebesar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30%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id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5.181 data latih dan 2.221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uji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Data Train 	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  <a:sym typeface="Wingdings" panose="05000000000000000000" pitchFamily="2" charset="2"/>
              </a:rPr>
              <a:t> Label 0 = 2591 &amp; 1= 2590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  <a:sym typeface="Wingdings" panose="05000000000000000000" pitchFamily="2" charset="2"/>
              </a:rPr>
              <a:t>Data Test 	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  <a:sym typeface="Wingdings" panose="05000000000000000000" pitchFamily="2" charset="2"/>
              </a:rPr>
              <a:t> Label 0 = 1110 &amp; 1 = 1111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92419-5146-47AC-BCBB-1E0B8BF60DDE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800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6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447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8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54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8615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5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394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6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790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4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935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7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10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473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828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0DE80B-B15D-495D-B9C4-A69DE973F0B9}" type="datetimeFigureOut">
              <a:rPr lang="en-ID" smtClean="0"/>
              <a:t>11/02/2021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90EF98-BCE9-4063-A9C8-3B9CA7FD62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574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9AC9-D315-477C-9788-834F04E72A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 QSAR pada Prediksi Inhibitor DPP-IV sebagai Agen Anti Diabetes Menggunakan Metode Algoritma Genetika-</a:t>
            </a:r>
            <a:r>
              <a:rPr lang="id-ID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</a:t>
            </a:r>
            <a:r>
              <a:rPr lang="id-ID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Vector</a:t>
            </a:r>
            <a:r>
              <a:rPr lang="id-ID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1800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4B2D-A32B-4ABD-B2BF-9BF6991CF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Attariq Muhammad Kasfilla</a:t>
            </a:r>
          </a:p>
          <a:p>
            <a:r>
              <a:rPr lang="en-US" dirty="0"/>
              <a:t>1301164049</a:t>
            </a:r>
          </a:p>
          <a:p>
            <a:r>
              <a:rPr lang="en-US" dirty="0"/>
              <a:t>S1 </a:t>
            </a:r>
            <a:r>
              <a:rPr lang="en-US" dirty="0" err="1"/>
              <a:t>Informatika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8709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5A55-63B2-4BA5-B805-CB4FF4CD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Preparasi</a:t>
            </a:r>
            <a:r>
              <a:rPr lang="en-US" dirty="0"/>
              <a:t> Dataset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2BB05-5D00-475D-ACDC-764BD7B05616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t="6006"/>
          <a:stretch/>
        </p:blipFill>
        <p:spPr bwMode="auto">
          <a:xfrm>
            <a:off x="7791727" y="2560638"/>
            <a:ext cx="3018372" cy="3309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71216DCA-4B27-4ED4-B356-E7A2D5E6947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457495"/>
              </p:ext>
            </p:extLst>
          </p:nvPr>
        </p:nvGraphicFramePr>
        <p:xfrm>
          <a:off x="1295402" y="2560638"/>
          <a:ext cx="6325098" cy="3457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829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1067-50F0-41B5-8D2B-D72F8E109C15}"/>
              </a:ext>
            </a:extLst>
          </p:cNvPr>
          <p:cNvSpPr txBox="1">
            <a:spLocks/>
          </p:cNvSpPr>
          <p:nvPr/>
        </p:nvSpPr>
        <p:spPr>
          <a:xfrm>
            <a:off x="1295402" y="805861"/>
            <a:ext cx="9601196" cy="89073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Preparasi</a:t>
            </a:r>
            <a:r>
              <a:rPr lang="en-US" dirty="0">
                <a:solidFill>
                  <a:schemeClr val="tx1"/>
                </a:solidFill>
              </a:rPr>
              <a:t> Dataset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2A07A09-ED63-4246-91D1-1D41219F796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t="6006"/>
          <a:stretch/>
        </p:blipFill>
        <p:spPr bwMode="auto">
          <a:xfrm>
            <a:off x="8730696" y="2551159"/>
            <a:ext cx="2828164" cy="30579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37FFF548-6448-4A43-B3E2-2BD051C3B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35771"/>
              </p:ext>
            </p:extLst>
          </p:nvPr>
        </p:nvGraphicFramePr>
        <p:xfrm>
          <a:off x="889890" y="1487590"/>
          <a:ext cx="6286360" cy="1250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00" name="Group 99">
            <a:extLst>
              <a:ext uri="{FF2B5EF4-FFF2-40B4-BE49-F238E27FC236}">
                <a16:creationId xmlns:a16="http://schemas.microsoft.com/office/drawing/2014/main" id="{323F856F-3C91-47CD-9A0A-E64458ADA4B1}"/>
              </a:ext>
            </a:extLst>
          </p:cNvPr>
          <p:cNvGrpSpPr/>
          <p:nvPr/>
        </p:nvGrpSpPr>
        <p:grpSpPr>
          <a:xfrm>
            <a:off x="889890" y="2686446"/>
            <a:ext cx="6119875" cy="3365693"/>
            <a:chOff x="889890" y="2686446"/>
            <a:chExt cx="6119875" cy="336569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CCDE108-2D57-411B-B692-AE149F0F7480}"/>
                </a:ext>
              </a:extLst>
            </p:cNvPr>
            <p:cNvGrpSpPr/>
            <p:nvPr/>
          </p:nvGrpSpPr>
          <p:grpSpPr>
            <a:xfrm>
              <a:off x="889890" y="2686446"/>
              <a:ext cx="3880414" cy="3365693"/>
              <a:chOff x="889890" y="2686446"/>
              <a:chExt cx="3880414" cy="3365693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8A07908-522B-4F60-A632-3C6C09904B52}"/>
                  </a:ext>
                </a:extLst>
              </p:cNvPr>
              <p:cNvSpPr/>
              <p:nvPr/>
            </p:nvSpPr>
            <p:spPr>
              <a:xfrm>
                <a:off x="2183361" y="2686446"/>
                <a:ext cx="1293471" cy="5596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/>
                    </a:solidFill>
                  </a:rPr>
                  <a:t>Data Set</a:t>
                </a:r>
                <a:endParaRPr lang="en-ID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892973D-70D7-4610-B9FD-C83543B338BF}"/>
                  </a:ext>
                </a:extLst>
              </p:cNvPr>
              <p:cNvSpPr/>
              <p:nvPr/>
            </p:nvSpPr>
            <p:spPr>
              <a:xfrm>
                <a:off x="889891" y="3379482"/>
                <a:ext cx="1293471" cy="5596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IC50&lt;=10 </a:t>
                </a:r>
                <a:r>
                  <a:rPr lang="id-ID" sz="1300" dirty="0">
                    <a:solidFill>
                      <a:schemeClr val="tx1"/>
                    </a:solidFill>
                  </a:rPr>
                  <a:t>µM</a:t>
                </a:r>
                <a:endParaRPr lang="en-ID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CC78AFBC-DAFD-4BAB-A066-ED43CAEDE7CC}"/>
                  </a:ext>
                </a:extLst>
              </p:cNvPr>
              <p:cNvSpPr/>
              <p:nvPr/>
            </p:nvSpPr>
            <p:spPr>
              <a:xfrm>
                <a:off x="3476833" y="3379482"/>
                <a:ext cx="1293471" cy="5596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IC50&gt;=</a:t>
                </a:r>
                <a:r>
                  <a:rPr lang="id-ID" sz="1300" dirty="0">
                    <a:solidFill>
                      <a:schemeClr val="tx1"/>
                    </a:solidFill>
                  </a:rPr>
                  <a:t>100µM</a:t>
                </a:r>
                <a:endParaRPr lang="en-ID" sz="1300" dirty="0"/>
              </a:p>
            </p:txBody>
          </p: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C85FA1D2-53F5-4C06-8DC2-F620A8DF7CBC}"/>
                  </a:ext>
                </a:extLst>
              </p:cNvPr>
              <p:cNvCxnSpPr>
                <a:stCxn id="29" idx="1"/>
                <a:endCxn id="30" idx="0"/>
              </p:cNvCxnSpPr>
              <p:nvPr/>
            </p:nvCxnSpPr>
            <p:spPr>
              <a:xfrm rot="10800000" flipV="1">
                <a:off x="1536626" y="2966284"/>
                <a:ext cx="646735" cy="413197"/>
              </a:xfrm>
              <a:prstGeom prst="bentConnector2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2EBDE01A-846E-48A4-96AF-1F5CB9B6F1C3}"/>
                  </a:ext>
                </a:extLst>
              </p:cNvPr>
              <p:cNvCxnSpPr>
                <a:cxnSpLocks/>
                <a:stCxn id="29" idx="3"/>
                <a:endCxn id="31" idx="0"/>
              </p:cNvCxnSpPr>
              <p:nvPr/>
            </p:nvCxnSpPr>
            <p:spPr>
              <a:xfrm>
                <a:off x="3476833" y="2966285"/>
                <a:ext cx="646736" cy="413197"/>
              </a:xfrm>
              <a:prstGeom prst="bentConnector2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DFB792B7-31B5-4F7C-8F28-65DC64772F6F}"/>
                  </a:ext>
                </a:extLst>
              </p:cNvPr>
              <p:cNvSpPr/>
              <p:nvPr/>
            </p:nvSpPr>
            <p:spPr>
              <a:xfrm>
                <a:off x="889890" y="4349293"/>
                <a:ext cx="1293471" cy="5596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/>
                    </a:solidFill>
                  </a:rPr>
                  <a:t>1 </a:t>
                </a:r>
              </a:p>
              <a:p>
                <a:pPr algn="ctr"/>
                <a:r>
                  <a:rPr lang="en-US" sz="1300" dirty="0">
                    <a:solidFill>
                      <a:schemeClr val="tx1"/>
                    </a:solidFill>
                  </a:rPr>
                  <a:t>(Inhibitor </a:t>
                </a:r>
                <a:r>
                  <a:rPr lang="en-US" sz="13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Aktif</a:t>
                </a:r>
                <a:r>
                  <a:rPr lang="en-US" sz="13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</a:t>
                </a:r>
                <a:endParaRPr lang="en-ID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C1557918-9EC1-425F-BAD9-10576CBCD946}"/>
                  </a:ext>
                </a:extLst>
              </p:cNvPr>
              <p:cNvSpPr/>
              <p:nvPr/>
            </p:nvSpPr>
            <p:spPr>
              <a:xfrm>
                <a:off x="3474030" y="4353529"/>
                <a:ext cx="1293471" cy="5596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0 </a:t>
                </a:r>
              </a:p>
              <a:p>
                <a:pPr algn="ctr"/>
                <a:r>
                  <a:rPr lang="en-US" sz="13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sz="1300" dirty="0">
                    <a:solidFill>
                      <a:schemeClr val="tx1"/>
                    </a:solidFill>
                  </a:rPr>
                  <a:t>Inhibitor </a:t>
                </a:r>
                <a:r>
                  <a:rPr lang="en-US" sz="13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Tidak</a:t>
                </a:r>
                <a:r>
                  <a:rPr lang="en-US" sz="13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130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Aktif</a:t>
                </a:r>
                <a:r>
                  <a:rPr lang="en-US" sz="13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</a:t>
                </a:r>
                <a:endParaRPr lang="en-ID" sz="1300" dirty="0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94EA360-C75E-4B9A-8CBF-E24A99E0FE2F}"/>
                  </a:ext>
                </a:extLst>
              </p:cNvPr>
              <p:cNvCxnSpPr>
                <a:stCxn id="30" idx="2"/>
                <a:endCxn id="51" idx="0"/>
              </p:cNvCxnSpPr>
              <p:nvPr/>
            </p:nvCxnSpPr>
            <p:spPr>
              <a:xfrm flipH="1">
                <a:off x="1536626" y="3939160"/>
                <a:ext cx="1" cy="410133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E2B19DE-B13B-40FC-AA59-F47534C8C309}"/>
                  </a:ext>
                </a:extLst>
              </p:cNvPr>
              <p:cNvCxnSpPr>
                <a:cxnSpLocks/>
                <a:stCxn id="31" idx="2"/>
                <a:endCxn id="52" idx="0"/>
              </p:cNvCxnSpPr>
              <p:nvPr/>
            </p:nvCxnSpPr>
            <p:spPr>
              <a:xfrm flipH="1">
                <a:off x="4120766" y="3939160"/>
                <a:ext cx="2803" cy="414369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2D583E4-336F-4FD0-937C-CCDE7D28A7D8}"/>
                  </a:ext>
                </a:extLst>
              </p:cNvPr>
              <p:cNvSpPr/>
              <p:nvPr/>
            </p:nvSpPr>
            <p:spPr>
              <a:xfrm>
                <a:off x="1196633" y="5319104"/>
                <a:ext cx="679986" cy="64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3701</a:t>
                </a:r>
                <a:endParaRPr lang="en-ID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087A170-801C-489C-9A14-68A62F703474}"/>
                  </a:ext>
                </a:extLst>
              </p:cNvPr>
              <p:cNvSpPr/>
              <p:nvPr/>
            </p:nvSpPr>
            <p:spPr>
              <a:xfrm>
                <a:off x="3780773" y="5332139"/>
                <a:ext cx="679986" cy="72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/>
                    </a:solidFill>
                  </a:rPr>
                  <a:t>113</a:t>
                </a:r>
                <a:endParaRPr lang="en-ID" sz="13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B1749D2-FC5D-4B93-960E-1B192F8A9087}"/>
                  </a:ext>
                </a:extLst>
              </p:cNvPr>
              <p:cNvCxnSpPr>
                <a:cxnSpLocks/>
                <a:stCxn id="51" idx="2"/>
                <a:endCxn id="71" idx="0"/>
              </p:cNvCxnSpPr>
              <p:nvPr/>
            </p:nvCxnSpPr>
            <p:spPr>
              <a:xfrm>
                <a:off x="1536626" y="4908971"/>
                <a:ext cx="0" cy="410133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8B16F32-A3C0-4EEB-A1FC-520EA7352E5C}"/>
                  </a:ext>
                </a:extLst>
              </p:cNvPr>
              <p:cNvCxnSpPr>
                <a:cxnSpLocks/>
                <a:stCxn id="52" idx="2"/>
                <a:endCxn id="73" idx="0"/>
              </p:cNvCxnSpPr>
              <p:nvPr/>
            </p:nvCxnSpPr>
            <p:spPr>
              <a:xfrm>
                <a:off x="4120766" y="4913207"/>
                <a:ext cx="0" cy="418932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6A47CCDD-AB65-4F64-8541-2D56B93A40FC}"/>
                </a:ext>
              </a:extLst>
            </p:cNvPr>
            <p:cNvSpPr/>
            <p:nvPr/>
          </p:nvSpPr>
          <p:spPr>
            <a:xfrm>
              <a:off x="4984542" y="5412300"/>
              <a:ext cx="1293471" cy="5596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3588</a:t>
              </a:r>
              <a:endParaRPr lang="en-ID" sz="1400" dirty="0"/>
            </a:p>
            <a:p>
              <a:pPr algn="ctr"/>
              <a:r>
                <a:rPr lang="en-US" sz="13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Senyawa</a:t>
              </a:r>
              <a:r>
                <a:rPr lang="en-US" sz="1300" dirty="0">
                  <a:solidFill>
                    <a:schemeClr val="tx1"/>
                  </a:solidFill>
                  <a:sym typeface="Wingdings" panose="05000000000000000000" pitchFamily="2" charset="2"/>
                </a:rPr>
                <a:t> Putative</a:t>
              </a:r>
              <a:endParaRPr lang="en-ID" sz="1300" dirty="0"/>
            </a:p>
          </p:txBody>
        </p:sp>
        <p:sp>
          <p:nvSpPr>
            <p:cNvPr id="88" name="Plus Sign 87">
              <a:extLst>
                <a:ext uri="{FF2B5EF4-FFF2-40B4-BE49-F238E27FC236}">
                  <a16:creationId xmlns:a16="http://schemas.microsoft.com/office/drawing/2014/main" id="{DFED61B8-A4E5-4C06-8134-23AA68985429}"/>
                </a:ext>
              </a:extLst>
            </p:cNvPr>
            <p:cNvSpPr/>
            <p:nvPr/>
          </p:nvSpPr>
          <p:spPr>
            <a:xfrm>
              <a:off x="4460759" y="5440139"/>
              <a:ext cx="504000" cy="504000"/>
            </a:xfrm>
            <a:prstGeom prst="mathPlus">
              <a:avLst/>
            </a:prstGeom>
            <a:solidFill>
              <a:srgbClr val="DAA76E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21025FF-715F-4A3B-8E56-E3DFAEC74F99}"/>
                </a:ext>
              </a:extLst>
            </p:cNvPr>
            <p:cNvGrpSpPr/>
            <p:nvPr/>
          </p:nvGrpSpPr>
          <p:grpSpPr>
            <a:xfrm>
              <a:off x="4712759" y="3238513"/>
              <a:ext cx="2297006" cy="841616"/>
              <a:chOff x="8885644" y="517801"/>
              <a:chExt cx="2297006" cy="841616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4E34BC2E-873C-46F9-A69C-0019027F0F66}"/>
                  </a:ext>
                </a:extLst>
              </p:cNvPr>
              <p:cNvSpPr/>
              <p:nvPr/>
            </p:nvSpPr>
            <p:spPr>
              <a:xfrm>
                <a:off x="9387412" y="658770"/>
                <a:ext cx="1293471" cy="5596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IC50  10 </a:t>
                </a:r>
                <a:r>
                  <a:rPr lang="id-ID" sz="1300" dirty="0">
                    <a:solidFill>
                      <a:schemeClr val="tx1"/>
                    </a:solidFill>
                  </a:rPr>
                  <a:t>µM</a:t>
                </a:r>
                <a:endParaRPr lang="en-ID" sz="1300" dirty="0"/>
              </a:p>
              <a:p>
                <a:pPr algn="ctr"/>
                <a:r>
                  <a:rPr lang="en-US" sz="13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– </a:t>
                </a:r>
                <a:r>
                  <a:rPr lang="id-ID" sz="1300" dirty="0">
                    <a:solidFill>
                      <a:schemeClr val="tx1"/>
                    </a:solidFill>
                  </a:rPr>
                  <a:t>100</a:t>
                </a:r>
                <a:r>
                  <a:rPr lang="en-US" sz="1300" dirty="0">
                    <a:solidFill>
                      <a:schemeClr val="tx1"/>
                    </a:solidFill>
                  </a:rPr>
                  <a:t> </a:t>
                </a:r>
                <a:r>
                  <a:rPr lang="id-ID" sz="1300" dirty="0">
                    <a:solidFill>
                      <a:schemeClr val="tx1"/>
                    </a:solidFill>
                  </a:rPr>
                  <a:t>µM</a:t>
                </a:r>
                <a:endParaRPr lang="en-ID" sz="1300" dirty="0"/>
              </a:p>
            </p:txBody>
          </p:sp>
          <p:sp>
            <p:nvSpPr>
              <p:cNvPr id="91" name="Multiplication Sign 90">
                <a:extLst>
                  <a:ext uri="{FF2B5EF4-FFF2-40B4-BE49-F238E27FC236}">
                    <a16:creationId xmlns:a16="http://schemas.microsoft.com/office/drawing/2014/main" id="{124D16D5-F491-4F60-8CF2-E0824C1E6B0D}"/>
                  </a:ext>
                </a:extLst>
              </p:cNvPr>
              <p:cNvSpPr/>
              <p:nvPr/>
            </p:nvSpPr>
            <p:spPr>
              <a:xfrm>
                <a:off x="8885644" y="517801"/>
                <a:ext cx="2297006" cy="841616"/>
              </a:xfrm>
              <a:prstGeom prst="mathMultiply">
                <a:avLst>
                  <a:gd name="adj1" fmla="val 4034"/>
                </a:avLst>
              </a:prstGeom>
              <a:ln>
                <a:solidFill>
                  <a:schemeClr val="accent6">
                    <a:shade val="50000"/>
                    <a:alpha val="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07BA453F-0E22-4442-956A-D06930723661}"/>
              </a:ext>
            </a:extLst>
          </p:cNvPr>
          <p:cNvSpPr/>
          <p:nvPr/>
        </p:nvSpPr>
        <p:spPr>
          <a:xfrm>
            <a:off x="826264" y="2620343"/>
            <a:ext cx="5724000" cy="3528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4FE66C5-5097-4486-9C9A-C527C331A84D}"/>
              </a:ext>
            </a:extLst>
          </p:cNvPr>
          <p:cNvSpPr/>
          <p:nvPr/>
        </p:nvSpPr>
        <p:spPr>
          <a:xfrm>
            <a:off x="6947933" y="4104504"/>
            <a:ext cx="1293471" cy="559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200" dirty="0" err="1">
                <a:solidFill>
                  <a:schemeClr val="tx1"/>
                </a:solidFill>
              </a:rPr>
              <a:t>Perhitungan</a:t>
            </a:r>
            <a:r>
              <a:rPr lang="en-US" sz="1200" dirty="0">
                <a:solidFill>
                  <a:schemeClr val="tx1"/>
                </a:solidFill>
              </a:rPr>
              <a:t> Descriptor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B0FEDFC-350E-46E5-A6FC-37B0BF7C6AD6}"/>
              </a:ext>
            </a:extLst>
          </p:cNvPr>
          <p:cNvCxnSpPr>
            <a:stCxn id="95" idx="3"/>
            <a:endCxn id="99" idx="1"/>
          </p:cNvCxnSpPr>
          <p:nvPr/>
        </p:nvCxnSpPr>
        <p:spPr>
          <a:xfrm>
            <a:off x="6550264" y="4384343"/>
            <a:ext cx="39766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353EB77F-8D8D-4ED1-B84C-0E35D3BA9433}"/>
              </a:ext>
            </a:extLst>
          </p:cNvPr>
          <p:cNvCxnSpPr>
            <a:stCxn id="99" idx="3"/>
            <a:endCxn id="3" idx="1"/>
          </p:cNvCxnSpPr>
          <p:nvPr/>
        </p:nvCxnSpPr>
        <p:spPr>
          <a:xfrm flipV="1">
            <a:off x="8241404" y="4080129"/>
            <a:ext cx="489292" cy="30421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19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00A8-4B13-42B9-ACEB-B63F6028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Seleksi</a:t>
            </a:r>
            <a:r>
              <a:rPr lang="en-US" dirty="0"/>
              <a:t> Fitur –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A90F-990A-41F8-B168-F60BDCC53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lgoritma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enetika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d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 teknik pencarian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Pencarian</a:t>
            </a:r>
            <a:r>
              <a:rPr lang="id-ID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dari populasi titik</a:t>
            </a:r>
            <a:endParaRPr lang="en-US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245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2F69-1CA7-444B-A252-B4FE7621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 </a:t>
            </a:r>
            <a:r>
              <a:rPr lang="en-US" dirty="0" err="1"/>
              <a:t>Seleksi</a:t>
            </a:r>
            <a:r>
              <a:rPr lang="en-US" dirty="0"/>
              <a:t> Fitur –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1D2A67-B657-43FD-957B-3F2380680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451702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301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5D14-4B0F-489E-84D7-1B0444A2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Genetika</a:t>
            </a:r>
            <a:endParaRPr lang="en-ID" dirty="0"/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C6EF060F-43C3-498C-A7DE-DE30FD401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313031"/>
              </p:ext>
            </p:extLst>
          </p:nvPr>
        </p:nvGraphicFramePr>
        <p:xfrm>
          <a:off x="1092046" y="2285999"/>
          <a:ext cx="10007908" cy="358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395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7889-D67D-408D-81E3-F385E197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66E8-8B99-437A-B0AF-F0604CA1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D" sz="2800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ID" sz="2800" b="0" i="0" dirty="0" err="1">
                <a:solidFill>
                  <a:srgbClr val="292929"/>
                </a:solidFill>
                <a:effectLst/>
                <a:latin typeface="charter"/>
              </a:rPr>
              <a:t>Apa</a:t>
            </a:r>
            <a:r>
              <a:rPr lang="en-ID" sz="28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ID" sz="2800" b="0" i="0" dirty="0" err="1">
                <a:solidFill>
                  <a:srgbClr val="292929"/>
                </a:solidFill>
                <a:effectLst/>
                <a:latin typeface="charter"/>
              </a:rPr>
              <a:t>itu</a:t>
            </a:r>
            <a:r>
              <a:rPr lang="en-ID" sz="2800" b="0" i="0" dirty="0">
                <a:solidFill>
                  <a:srgbClr val="292929"/>
                </a:solidFill>
                <a:effectLst/>
                <a:latin typeface="charter"/>
              </a:rPr>
              <a:t> SVM?</a:t>
            </a:r>
          </a:p>
          <a:p>
            <a:r>
              <a:rPr lang="en-ID" sz="2800" dirty="0" err="1">
                <a:solidFill>
                  <a:srgbClr val="292929"/>
                </a:solidFill>
                <a:latin typeface="charter"/>
              </a:rPr>
              <a:t>Apa</a:t>
            </a:r>
            <a:r>
              <a:rPr lang="en-ID" sz="2800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ID" sz="2800" dirty="0" err="1">
                <a:solidFill>
                  <a:srgbClr val="292929"/>
                </a:solidFill>
                <a:latin typeface="charter"/>
              </a:rPr>
              <a:t>fungsinya</a:t>
            </a:r>
            <a:r>
              <a:rPr lang="en-ID" sz="2800" dirty="0">
                <a:solidFill>
                  <a:srgbClr val="292929"/>
                </a:solidFill>
                <a:latin typeface="charter"/>
              </a:rPr>
              <a:t>?</a:t>
            </a:r>
            <a:endParaRPr lang="en-ID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BA9E0-D63F-472D-8734-A4C35D153564}"/>
              </a:ext>
            </a:extLst>
          </p:cNvPr>
          <p:cNvPicPr/>
          <p:nvPr/>
        </p:nvPicPr>
        <p:blipFill rotWithShape="1">
          <a:blip r:embed="rId3"/>
          <a:srcRect l="2331" t="4709" r="3282" b="4969"/>
          <a:stretch/>
        </p:blipFill>
        <p:spPr bwMode="auto">
          <a:xfrm>
            <a:off x="6411817" y="2672956"/>
            <a:ext cx="4278561" cy="2869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932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E225-4D45-4A1B-8D91-AA0430A48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Support Vector Machine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D58CE9-E377-400F-9742-50A7EC96F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458279"/>
              </p:ext>
            </p:extLst>
          </p:nvPr>
        </p:nvGraphicFramePr>
        <p:xfrm>
          <a:off x="1295400" y="3018622"/>
          <a:ext cx="9601200" cy="2856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482E47-C705-4F52-827E-85AA46C32F89}"/>
              </a:ext>
            </a:extLst>
          </p:cNvPr>
          <p:cNvSpPr txBox="1"/>
          <p:nvPr/>
        </p:nvSpPr>
        <p:spPr>
          <a:xfrm>
            <a:off x="1295400" y="2495402"/>
            <a:ext cx="328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Kernel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6350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BAA9-9CF1-4BD7-A9BE-ABE8F2A6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Validasi</a:t>
            </a:r>
            <a:r>
              <a:rPr lang="en-US" dirty="0"/>
              <a:t> Model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E683922-E98B-4DBF-805C-321416AC3AE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d-ID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𝑄</m:t>
                    </m:r>
                    <m:r>
                      <a:rPr lang="id-ID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TP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TN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TP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FP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TN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FN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id-ID" sz="24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		(1)</a:t>
                </a:r>
                <a:endParaRPr lang="en-ID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d-ID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𝑃𝑅</m:t>
                    </m:r>
                    <m:r>
                      <a:rPr lang="id-ID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TP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TP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FP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id-ID" sz="24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	</a:t>
                </a:r>
                <a:r>
                  <a:rPr lang="id-ID" sz="24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	(2)</a:t>
                </a:r>
                <a:endParaRPr lang="en-ID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RE</m:t>
                    </m:r>
                    <m:r>
                      <a:rPr lang="id-ID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TP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TP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FN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id-ID" sz="24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	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	</a:t>
                </a:r>
                <a:r>
                  <a:rPr lang="id-ID" sz="24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		(3)</a:t>
                </a:r>
                <a:endParaRPr lang="en-ID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d-ID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𝐹</m:t>
                    </m:r>
                    <m:r>
                      <a:rPr lang="id-ID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</m:t>
                    </m:r>
                    <m:r>
                      <a:rPr lang="id-ID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id-ID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x</m:t>
                    </m:r>
                    <m:f>
                      <m:fPr>
                        <m:ctrlPr>
                          <a:rPr lang="en-ID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PR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x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RE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PR</m:t>
                        </m:r>
                        <m: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id-ID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SE</m:t>
                        </m:r>
                      </m:den>
                    </m:f>
                  </m:oMath>
                </a14:m>
                <a:r>
                  <a:rPr lang="id-ID" sz="2400" dirty="0">
                    <a:effectLst/>
                    <a:latin typeface="Times New Roman" panose="02020603050405020304" pitchFamily="18" charset="0"/>
                    <a:ea typeface="MS Mincho" panose="02020609040205080304" pitchFamily="49" charset="-128"/>
                  </a:rPr>
                  <a:t>			(4)</a:t>
                </a:r>
                <a:endParaRPr lang="en-ID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ID" dirty="0"/>
              </a:p>
              <a:p>
                <a:endParaRPr lang="en-ID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E683922-E98B-4DBF-805C-321416AC3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4C0C73-CB4A-42AA-AF42-3EE7AF74A8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Conffusion</a:t>
            </a:r>
            <a:r>
              <a:rPr lang="en-US" dirty="0"/>
              <a:t> Matrix</a:t>
            </a:r>
          </a:p>
          <a:p>
            <a:endParaRPr lang="en-ID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48CA312D-34DE-4F35-84AA-931ECF81C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944067"/>
              </p:ext>
            </p:extLst>
          </p:nvPr>
        </p:nvGraphicFramePr>
        <p:xfrm>
          <a:off x="1292606" y="3607879"/>
          <a:ext cx="4882644" cy="1404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7350">
                  <a:extLst>
                    <a:ext uri="{9D8B030D-6E8A-4147-A177-3AD203B41FA5}">
                      <a16:colId xmlns:a16="http://schemas.microsoft.com/office/drawing/2014/main" val="1730691080"/>
                    </a:ext>
                  </a:extLst>
                </a:gridCol>
                <a:gridCol w="1627350">
                  <a:extLst>
                    <a:ext uri="{9D8B030D-6E8A-4147-A177-3AD203B41FA5}">
                      <a16:colId xmlns:a16="http://schemas.microsoft.com/office/drawing/2014/main" val="4221331308"/>
                    </a:ext>
                  </a:extLst>
                </a:gridCol>
                <a:gridCol w="1627944">
                  <a:extLst>
                    <a:ext uri="{9D8B030D-6E8A-4147-A177-3AD203B41FA5}">
                      <a16:colId xmlns:a16="http://schemas.microsoft.com/office/drawing/2014/main" val="2275238742"/>
                    </a:ext>
                  </a:extLst>
                </a:gridCol>
              </a:tblGrid>
              <a:tr h="711429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id-ID" sz="1600" dirty="0" err="1">
                          <a:solidFill>
                            <a:schemeClr val="tx1"/>
                          </a:solidFill>
                          <a:effectLst/>
                        </a:rPr>
                        <a:t>Actual</a:t>
                      </a: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id-ID" sz="1600" dirty="0" err="1">
                          <a:solidFill>
                            <a:schemeClr val="tx1"/>
                          </a:solidFill>
                          <a:effectLst/>
                        </a:rPr>
                        <a:t>Condition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981" marR="61981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</a:rPr>
                        <a:t>Predicted Negative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981" marR="61981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600">
                          <a:solidFill>
                            <a:schemeClr val="tx1"/>
                          </a:solidFill>
                          <a:effectLst/>
                        </a:rPr>
                        <a:t>Predicted Positive</a:t>
                      </a:r>
                      <a:endParaRPr lang="en-ID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981" marR="61981" marT="0" marB="0" anchor="ctr"/>
                </a:tc>
                <a:extLst>
                  <a:ext uri="{0D108BD9-81ED-4DB2-BD59-A6C34878D82A}">
                    <a16:rowId xmlns:a16="http://schemas.microsoft.com/office/drawing/2014/main" val="4019907967"/>
                  </a:ext>
                </a:extLst>
              </a:tr>
              <a:tr h="346684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id-ID" sz="1600" dirty="0" err="1">
                          <a:solidFill>
                            <a:schemeClr val="tx1"/>
                          </a:solidFill>
                          <a:effectLst/>
                        </a:rPr>
                        <a:t>Negative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981" marR="61981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981" marR="61981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981" marR="61981" marT="0" marB="0" anchor="ctr"/>
                </a:tc>
                <a:extLst>
                  <a:ext uri="{0D108BD9-81ED-4DB2-BD59-A6C34878D82A}">
                    <a16:rowId xmlns:a16="http://schemas.microsoft.com/office/drawing/2014/main" val="2912044343"/>
                  </a:ext>
                </a:extLst>
              </a:tr>
              <a:tr h="346684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id-ID" sz="1600" dirty="0" err="1">
                          <a:solidFill>
                            <a:schemeClr val="tx1"/>
                          </a:solidFill>
                          <a:effectLst/>
                        </a:rPr>
                        <a:t>Positive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981" marR="61981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981" marR="61981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600" dirty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endParaRPr lang="en-ID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981" marR="61981" marT="0" marB="0" anchor="ctr"/>
                </a:tc>
                <a:extLst>
                  <a:ext uri="{0D108BD9-81ED-4DB2-BD59-A6C34878D82A}">
                    <a16:rowId xmlns:a16="http://schemas.microsoft.com/office/drawing/2014/main" val="41608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B54F-585D-4485-87DD-502B352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2C84-086D-4323-AD1B-D0BCC122E6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Kelebihan</a:t>
            </a:r>
            <a:r>
              <a:rPr lang="en-US" dirty="0"/>
              <a:t> :</a:t>
            </a:r>
          </a:p>
          <a:p>
            <a:r>
              <a:rPr lang="en-ID" dirty="0"/>
              <a:t>SVM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batas</a:t>
            </a:r>
            <a:r>
              <a:rPr lang="en-ID" dirty="0"/>
              <a:t> </a:t>
            </a:r>
            <a:r>
              <a:rPr lang="en-ID" dirty="0" err="1"/>
              <a:t>pemisahan</a:t>
            </a:r>
            <a:r>
              <a:rPr lang="en-ID" dirty="0"/>
              <a:t> yang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</a:t>
            </a:r>
          </a:p>
          <a:p>
            <a:r>
              <a:rPr lang="en-ID" dirty="0"/>
              <a:t>SVM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.</a:t>
            </a:r>
          </a:p>
          <a:p>
            <a:r>
              <a:rPr lang="en-ID" dirty="0"/>
              <a:t>SVM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dimensi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.</a:t>
            </a:r>
          </a:p>
          <a:p>
            <a:r>
              <a:rPr lang="en-ID" dirty="0" err="1"/>
              <a:t>Memecahkan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Klasifikasi</a:t>
            </a:r>
            <a:r>
              <a:rPr lang="en-ID" dirty="0"/>
              <a:t> dan </a:t>
            </a:r>
            <a:r>
              <a:rPr lang="en-ID" dirty="0" err="1"/>
              <a:t>Regresi</a:t>
            </a:r>
            <a:endParaRPr lang="en-ID" dirty="0"/>
          </a:p>
          <a:p>
            <a:r>
              <a:rPr lang="sv-SE" dirty="0"/>
              <a:t>Kemampuannya untuk memberikan kinerja generalisasi yang sangat baik</a:t>
            </a:r>
          </a:p>
          <a:p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pemisah</a:t>
            </a:r>
            <a:r>
              <a:rPr lang="en-ID" dirty="0"/>
              <a:t> (hyperplane), di mana hyperplane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set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endParaRPr lang="en-ID" dirty="0"/>
          </a:p>
          <a:p>
            <a:r>
              <a:rPr lang="en-ID" dirty="0"/>
              <a:t>Model SVM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generalisasi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praktiknya</a:t>
            </a:r>
            <a:r>
              <a:rPr lang="en-ID" dirty="0"/>
              <a:t>, </a:t>
            </a:r>
            <a:r>
              <a:rPr lang="en-ID" dirty="0" err="1"/>
              <a:t>risiko</a:t>
            </a:r>
            <a:r>
              <a:rPr lang="en-ID" dirty="0"/>
              <a:t> over-fitting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di SVM.</a:t>
            </a:r>
          </a:p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9CD6D-AD14-4A06-A70F-B808FF032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Kekurangan</a:t>
            </a:r>
            <a:r>
              <a:rPr lang="en-US" dirty="0"/>
              <a:t> :</a:t>
            </a:r>
          </a:p>
          <a:p>
            <a:r>
              <a:rPr lang="en-ID" dirty="0"/>
              <a:t>SVM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data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noise,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target yang </a:t>
            </a:r>
            <a:r>
              <a:rPr lang="en-ID" dirty="0" err="1"/>
              <a:t>tumpang</a:t>
            </a:r>
            <a:r>
              <a:rPr lang="en-ID" dirty="0"/>
              <a:t> </a:t>
            </a:r>
            <a:r>
              <a:rPr lang="en-ID" dirty="0" err="1"/>
              <a:t>tindih</a:t>
            </a:r>
            <a:r>
              <a:rPr lang="en-ID" dirty="0"/>
              <a:t>.</a:t>
            </a:r>
          </a:p>
          <a:p>
            <a:r>
              <a:rPr lang="en-US" dirty="0" err="1"/>
              <a:t>Sulit</a:t>
            </a:r>
            <a:r>
              <a:rPr lang="en-US" dirty="0"/>
              <a:t> m</a:t>
            </a:r>
            <a:r>
              <a:rPr lang="da-DK" dirty="0"/>
              <a:t>emilih fungsi Kernel yang tepat </a:t>
            </a:r>
          </a:p>
          <a:p>
            <a:r>
              <a:rPr lang="en-US" dirty="0"/>
              <a:t>Kernel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parameter yang </a:t>
            </a:r>
            <a:r>
              <a:rPr lang="en-US" dirty="0" err="1"/>
              <a:t>berbeda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504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F968-2DFF-4135-A348-FE0117FC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&amp; </a:t>
            </a:r>
            <a:r>
              <a:rPr lang="en-US" dirty="0" err="1"/>
              <a:t>Pembahasan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6A30-E400-4D7D-8D35-13418CC3F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66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1518-5ACE-4C47-A0CD-A7710081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F1D9EC5-ACC3-424C-BEF5-B0E5DB1B0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145104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967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A4C7-8536-4360-B145-19236420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Seleksi</a:t>
            </a:r>
            <a:r>
              <a:rPr lang="en-US" dirty="0"/>
              <a:t> Fitur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EADDD5-FFE0-4E33-9961-57C9E7E8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  <a:p>
            <a:endParaRPr lang="en-ID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D" dirty="0">
              <a:sym typeface="Wingdings" panose="05000000000000000000" pitchFamily="2" charset="2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742EE13-3A4E-4164-9B6B-87EAF09AE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795354"/>
              </p:ext>
            </p:extLst>
          </p:nvPr>
        </p:nvGraphicFramePr>
        <p:xfrm>
          <a:off x="1042470" y="2727693"/>
          <a:ext cx="10107057" cy="2977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164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F925-AEAF-4E9E-B9CB-E636B14C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Nilai 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korelasi</a:t>
            </a:r>
            <a:r>
              <a:rPr lang="en-US" sz="4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15 </a:t>
            </a:r>
            <a:r>
              <a:rPr lang="en-US" sz="4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fitur</a:t>
            </a:r>
            <a:endParaRPr lang="en-US" sz="44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F98847-A042-4034-9A5E-216F36C122F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4742" r="2854"/>
          <a:stretch/>
        </p:blipFill>
        <p:spPr bwMode="auto">
          <a:xfrm>
            <a:off x="3284087" y="2575476"/>
            <a:ext cx="5623826" cy="3454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85443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8A69-F9B1-49F5-B091-FC6C8CFD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Seleksi</a:t>
            </a:r>
            <a:r>
              <a:rPr lang="en-US" dirty="0"/>
              <a:t> Fitur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2A4E02-9F5B-4EF0-999D-244D7E5F0185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/>
          <a:srcRect l="8433" t="12609" r="11697" b="5316"/>
          <a:stretch/>
        </p:blipFill>
        <p:spPr bwMode="auto">
          <a:xfrm>
            <a:off x="7197187" y="3062689"/>
            <a:ext cx="3699411" cy="23592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1863899-7FD8-40B7-87C3-49DEBF1421C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1161220"/>
              </p:ext>
            </p:extLst>
          </p:nvPr>
        </p:nvGraphicFramePr>
        <p:xfrm>
          <a:off x="1518913" y="2675468"/>
          <a:ext cx="53996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952">
                  <a:extLst>
                    <a:ext uri="{9D8B030D-6E8A-4147-A177-3AD203B41FA5}">
                      <a16:colId xmlns:a16="http://schemas.microsoft.com/office/drawing/2014/main" val="1158235233"/>
                    </a:ext>
                  </a:extLst>
                </a:gridCol>
                <a:gridCol w="3013433">
                  <a:extLst>
                    <a:ext uri="{9D8B030D-6E8A-4147-A177-3AD203B41FA5}">
                      <a16:colId xmlns:a16="http://schemas.microsoft.com/office/drawing/2014/main" val="3803865044"/>
                    </a:ext>
                  </a:extLst>
                </a:gridCol>
                <a:gridCol w="1300295">
                  <a:extLst>
                    <a:ext uri="{9D8B030D-6E8A-4147-A177-3AD203B41FA5}">
                      <a16:colId xmlns:a16="http://schemas.microsoft.com/office/drawing/2014/main" val="135288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Deskriptor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Nama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Deskriptor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Nilai MSE 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Terkecil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63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'nBondsS2', 'ATS4i', 'GATS5s', 'TIC4', 'AATS1i'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0.482954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944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'AMR', 'ATS6i', 'TIC5', 'GATS6s', 'GATS4s', 'ATS7v'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0.476292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02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Sse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', 'ATS2v', 'ATS5p', 'GATS7s', '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McGowan_Volume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', 'ZMIC1', 'WTPT-1'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0.469631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67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'GATS3s', 'ATS2v', 'ATS0v', 'GATS8s', '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SpDiam_Dt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', 'SIC2', 'Kier1', 'WTPT-1'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0.466299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14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'CIC0', 'nBondsS3', 'AMR', 'IC0', 'GATS5s', 'SIC2', 'ATS2i', 'AMW', 'MW'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0.436324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1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ID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'AMR', 'SIC0', '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nC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', '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Sv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', 'BIC1', 'GATS4s', 'ATS0v', 'GATS8s', 'ATS8p', '</a:t>
                      </a:r>
                      <a:r>
                        <a:rPr lang="en-ID" sz="1200" dirty="0" err="1">
                          <a:solidFill>
                            <a:schemeClr val="tx1"/>
                          </a:solidFill>
                        </a:rPr>
                        <a:t>CrippenLogP</a:t>
                      </a:r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>
                          <a:solidFill>
                            <a:schemeClr val="tx1"/>
                          </a:solidFill>
                        </a:rPr>
                        <a:t>0.466298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36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812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9E30-F044-4637-A580-E2329C77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Number </a:t>
            </a:r>
            <a:r>
              <a:rPr lang="en-US"/>
              <a:t>of Features - Log </a:t>
            </a:r>
            <a:r>
              <a:rPr lang="en-US" dirty="0"/>
              <a:t>Loss</a:t>
            </a:r>
            <a:endParaRPr lang="en-ID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7A0D0A8-3F35-4C82-88DA-EF98525C9E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3753019"/>
              </p:ext>
            </p:extLst>
          </p:nvPr>
        </p:nvGraphicFramePr>
        <p:xfrm>
          <a:off x="5527289" y="2928859"/>
          <a:ext cx="5369309" cy="2586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9516">
                  <a:extLst>
                    <a:ext uri="{9D8B030D-6E8A-4147-A177-3AD203B41FA5}">
                      <a16:colId xmlns:a16="http://schemas.microsoft.com/office/drawing/2014/main" val="1539770483"/>
                    </a:ext>
                  </a:extLst>
                </a:gridCol>
                <a:gridCol w="1174837">
                  <a:extLst>
                    <a:ext uri="{9D8B030D-6E8A-4147-A177-3AD203B41FA5}">
                      <a16:colId xmlns:a16="http://schemas.microsoft.com/office/drawing/2014/main" val="1498026981"/>
                    </a:ext>
                  </a:extLst>
                </a:gridCol>
                <a:gridCol w="1342478">
                  <a:extLst>
                    <a:ext uri="{9D8B030D-6E8A-4147-A177-3AD203B41FA5}">
                      <a16:colId xmlns:a16="http://schemas.microsoft.com/office/drawing/2014/main" val="3009835156"/>
                    </a:ext>
                  </a:extLst>
                </a:gridCol>
                <a:gridCol w="1342478">
                  <a:extLst>
                    <a:ext uri="{9D8B030D-6E8A-4147-A177-3AD203B41FA5}">
                      <a16:colId xmlns:a16="http://schemas.microsoft.com/office/drawing/2014/main" val="1133623366"/>
                    </a:ext>
                  </a:extLst>
                </a:gridCol>
              </a:tblGrid>
              <a:tr h="323287"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Jumlah</a:t>
                      </a: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4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Deskriptor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362" marR="57362" marT="0" marB="0" anchor="ctr"/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Nilai Log Loss</a:t>
                      </a:r>
                    </a:p>
                  </a:txBody>
                  <a:tcPr marL="57362" marR="57362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08331"/>
                  </a:ext>
                </a:extLst>
              </a:tr>
              <a:tr h="32328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Linear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Poly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RBF</a:t>
                      </a:r>
                    </a:p>
                  </a:txBody>
                  <a:tcPr marL="57362" marR="57362" marT="0" marB="0" anchor="ctr"/>
                </a:tc>
                <a:extLst>
                  <a:ext uri="{0D108BD9-81ED-4DB2-BD59-A6C34878D82A}">
                    <a16:rowId xmlns:a16="http://schemas.microsoft.com/office/drawing/2014/main" val="4208127140"/>
                  </a:ext>
                </a:extLst>
              </a:tr>
              <a:tr h="32328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0.153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0.337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0.061</a:t>
                      </a:r>
                    </a:p>
                  </a:txBody>
                  <a:tcPr marL="57362" marR="57362" marT="0" marB="0" anchor="ctr"/>
                </a:tc>
                <a:extLst>
                  <a:ext uri="{0D108BD9-81ED-4DB2-BD59-A6C34878D82A}">
                    <a16:rowId xmlns:a16="http://schemas.microsoft.com/office/drawing/2014/main" val="1105891881"/>
                  </a:ext>
                </a:extLst>
              </a:tr>
              <a:tr h="32328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0.145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0.294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0.064</a:t>
                      </a:r>
                    </a:p>
                  </a:txBody>
                  <a:tcPr marL="57362" marR="57362" marT="0" marB="0" anchor="ctr"/>
                </a:tc>
                <a:extLst>
                  <a:ext uri="{0D108BD9-81ED-4DB2-BD59-A6C34878D82A}">
                    <a16:rowId xmlns:a16="http://schemas.microsoft.com/office/drawing/2014/main" val="1733349251"/>
                  </a:ext>
                </a:extLst>
              </a:tr>
              <a:tr h="32328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0.115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0.238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0.067</a:t>
                      </a:r>
                    </a:p>
                  </a:txBody>
                  <a:tcPr marL="57362" marR="57362" marT="0" marB="0" anchor="ctr"/>
                </a:tc>
                <a:extLst>
                  <a:ext uri="{0D108BD9-81ED-4DB2-BD59-A6C34878D82A}">
                    <a16:rowId xmlns:a16="http://schemas.microsoft.com/office/drawing/2014/main" val="294430638"/>
                  </a:ext>
                </a:extLst>
              </a:tr>
              <a:tr h="32328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0.112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0.176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0.076</a:t>
                      </a:r>
                    </a:p>
                  </a:txBody>
                  <a:tcPr marL="57362" marR="57362" marT="0" marB="0" anchor="ctr"/>
                </a:tc>
                <a:extLst>
                  <a:ext uri="{0D108BD9-81ED-4DB2-BD59-A6C34878D82A}">
                    <a16:rowId xmlns:a16="http://schemas.microsoft.com/office/drawing/2014/main" val="617589443"/>
                  </a:ext>
                </a:extLst>
              </a:tr>
              <a:tr h="32328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0.085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0.150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0.062</a:t>
                      </a:r>
                    </a:p>
                  </a:txBody>
                  <a:tcPr marL="57362" marR="57362" marT="0" marB="0" anchor="ctr"/>
                </a:tc>
                <a:extLst>
                  <a:ext uri="{0D108BD9-81ED-4DB2-BD59-A6C34878D82A}">
                    <a16:rowId xmlns:a16="http://schemas.microsoft.com/office/drawing/2014/main" val="4002759014"/>
                  </a:ext>
                </a:extLst>
              </a:tr>
              <a:tr h="32328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0.119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D" sz="14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0.219	</a:t>
                      </a:r>
                    </a:p>
                  </a:txBody>
                  <a:tcPr marL="57362" marR="57362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D" sz="1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0.058</a:t>
                      </a:r>
                    </a:p>
                  </a:txBody>
                  <a:tcPr marL="57362" marR="57362" marT="0" marB="0" anchor="ctr"/>
                </a:tc>
                <a:extLst>
                  <a:ext uri="{0D108BD9-81ED-4DB2-BD59-A6C34878D82A}">
                    <a16:rowId xmlns:a16="http://schemas.microsoft.com/office/drawing/2014/main" val="3946830950"/>
                  </a:ext>
                </a:extLst>
              </a:tr>
            </a:tbl>
          </a:graphicData>
        </a:graphic>
      </p:graphicFrame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9BF16-05A8-46A1-8003-E14D78DA5C4B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928859"/>
            <a:ext cx="3914149" cy="2586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773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80DF-B057-47EA-A21F-4EBA8048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Validasi</a:t>
            </a:r>
            <a:r>
              <a:rPr lang="en-US" dirty="0"/>
              <a:t> Model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05224F-1D18-4E44-B394-BA0D4280B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70601"/>
              </p:ext>
            </p:extLst>
          </p:nvPr>
        </p:nvGraphicFramePr>
        <p:xfrm>
          <a:off x="2410857" y="2581823"/>
          <a:ext cx="7370286" cy="3294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6939">
                  <a:extLst>
                    <a:ext uri="{9D8B030D-6E8A-4147-A177-3AD203B41FA5}">
                      <a16:colId xmlns:a16="http://schemas.microsoft.com/office/drawing/2014/main" val="3627527705"/>
                    </a:ext>
                  </a:extLst>
                </a:gridCol>
                <a:gridCol w="736939">
                  <a:extLst>
                    <a:ext uri="{9D8B030D-6E8A-4147-A177-3AD203B41FA5}">
                      <a16:colId xmlns:a16="http://schemas.microsoft.com/office/drawing/2014/main" val="433902354"/>
                    </a:ext>
                  </a:extLst>
                </a:gridCol>
                <a:gridCol w="736939">
                  <a:extLst>
                    <a:ext uri="{9D8B030D-6E8A-4147-A177-3AD203B41FA5}">
                      <a16:colId xmlns:a16="http://schemas.microsoft.com/office/drawing/2014/main" val="3603610584"/>
                    </a:ext>
                  </a:extLst>
                </a:gridCol>
                <a:gridCol w="736939">
                  <a:extLst>
                    <a:ext uri="{9D8B030D-6E8A-4147-A177-3AD203B41FA5}">
                      <a16:colId xmlns:a16="http://schemas.microsoft.com/office/drawing/2014/main" val="1418781834"/>
                    </a:ext>
                  </a:extLst>
                </a:gridCol>
                <a:gridCol w="736939">
                  <a:extLst>
                    <a:ext uri="{9D8B030D-6E8A-4147-A177-3AD203B41FA5}">
                      <a16:colId xmlns:a16="http://schemas.microsoft.com/office/drawing/2014/main" val="102457224"/>
                    </a:ext>
                  </a:extLst>
                </a:gridCol>
                <a:gridCol w="736939">
                  <a:extLst>
                    <a:ext uri="{9D8B030D-6E8A-4147-A177-3AD203B41FA5}">
                      <a16:colId xmlns:a16="http://schemas.microsoft.com/office/drawing/2014/main" val="4145826404"/>
                    </a:ext>
                  </a:extLst>
                </a:gridCol>
                <a:gridCol w="736939">
                  <a:extLst>
                    <a:ext uri="{9D8B030D-6E8A-4147-A177-3AD203B41FA5}">
                      <a16:colId xmlns:a16="http://schemas.microsoft.com/office/drawing/2014/main" val="2171651078"/>
                    </a:ext>
                  </a:extLst>
                </a:gridCol>
                <a:gridCol w="736939">
                  <a:extLst>
                    <a:ext uri="{9D8B030D-6E8A-4147-A177-3AD203B41FA5}">
                      <a16:colId xmlns:a16="http://schemas.microsoft.com/office/drawing/2014/main" val="908491274"/>
                    </a:ext>
                  </a:extLst>
                </a:gridCol>
                <a:gridCol w="736939">
                  <a:extLst>
                    <a:ext uri="{9D8B030D-6E8A-4147-A177-3AD203B41FA5}">
                      <a16:colId xmlns:a16="http://schemas.microsoft.com/office/drawing/2014/main" val="3400749793"/>
                    </a:ext>
                  </a:extLst>
                </a:gridCol>
                <a:gridCol w="737835">
                  <a:extLst>
                    <a:ext uri="{9D8B030D-6E8A-4147-A177-3AD203B41FA5}">
                      <a16:colId xmlns:a16="http://schemas.microsoft.com/office/drawing/2014/main" val="2657867884"/>
                    </a:ext>
                  </a:extLst>
                </a:gridCol>
              </a:tblGrid>
              <a:tr h="519195">
                <a:tc>
                  <a:txBody>
                    <a:bodyPr/>
                    <a:lstStyle/>
                    <a:p>
                      <a:pPr algn="ctr"/>
                      <a:r>
                        <a:rPr lang="id-ID" sz="1400" dirty="0" err="1">
                          <a:solidFill>
                            <a:schemeClr val="tx1"/>
                          </a:solidFill>
                          <a:effectLst/>
                        </a:rPr>
                        <a:t>Kernel</a:t>
                      </a:r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 / Data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TP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FP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TN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FN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PR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RE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F1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AUC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4252370"/>
                  </a:ext>
                </a:extLst>
              </a:tr>
              <a:tr h="239777">
                <a:tc gridSpan="10">
                  <a:txBody>
                    <a:bodyPr/>
                    <a:lstStyle/>
                    <a:p>
                      <a:pPr algn="ctr"/>
                      <a:r>
                        <a:rPr lang="id-ID" sz="1400" dirty="0" err="1">
                          <a:solidFill>
                            <a:schemeClr val="tx1"/>
                          </a:solidFill>
                          <a:effectLst/>
                        </a:rPr>
                        <a:t>Train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35180"/>
                  </a:ext>
                </a:extLst>
              </a:tr>
              <a:tr h="428317"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Linear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2575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2507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0.980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0.968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0.994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0.981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0.980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23947"/>
                  </a:ext>
                </a:extLst>
              </a:tr>
              <a:tr h="239777"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Poly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2584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78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2513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tx1"/>
                          </a:solidFill>
                          <a:effectLst/>
                        </a:rPr>
                        <a:t>0.983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D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tx1"/>
                          </a:solidFill>
                          <a:effectLst/>
                        </a:rPr>
                        <a:t>0.970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D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0.997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tx1"/>
                          </a:solidFill>
                          <a:effectLst/>
                        </a:rPr>
                        <a:t>0.984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tx1"/>
                          </a:solidFill>
                          <a:effectLst/>
                        </a:rPr>
                        <a:t>0.983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ID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4669511"/>
                  </a:ext>
                </a:extLst>
              </a:tr>
              <a:tr h="239777"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RBF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2588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84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2507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0.983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0.968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tx1"/>
                          </a:solidFill>
                          <a:effectLst/>
                        </a:rPr>
                        <a:t>0.999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0.983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0.983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897919"/>
                  </a:ext>
                </a:extLst>
              </a:tr>
              <a:tr h="23977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Rata – rata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0.9826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0.9691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0.9970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0.9829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0.9826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3806412"/>
                  </a:ext>
                </a:extLst>
              </a:tr>
              <a:tr h="239777">
                <a:tc gridSpan="10">
                  <a:txBody>
                    <a:bodyPr/>
                    <a:lstStyle/>
                    <a:p>
                      <a:pPr algn="ctr"/>
                      <a:r>
                        <a:rPr lang="id-ID" sz="1400" dirty="0" err="1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198221"/>
                  </a:ext>
                </a:extLst>
              </a:tr>
              <a:tr h="428317"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Linear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1107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1081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0.985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0.974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0.996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0.985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0.985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7764306"/>
                  </a:ext>
                </a:extLst>
              </a:tr>
              <a:tr h="239777"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Poly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1109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1083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tx1"/>
                          </a:solidFill>
                          <a:effectLst/>
                        </a:rPr>
                        <a:t>0.986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D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tx1"/>
                          </a:solidFill>
                          <a:effectLst/>
                        </a:rPr>
                        <a:t>0.976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ID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0.998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dirty="0">
                          <a:solidFill>
                            <a:schemeClr val="tx1"/>
                          </a:solidFill>
                          <a:effectLst/>
                        </a:rPr>
                        <a:t>0.987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tx1"/>
                          </a:solidFill>
                          <a:effectLst/>
                        </a:rPr>
                        <a:t>0.986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D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053224"/>
                  </a:ext>
                </a:extLst>
              </a:tr>
              <a:tr h="239777"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RBF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1111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29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1081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tx1"/>
                          </a:solidFill>
                          <a:effectLst/>
                        </a:rPr>
                        <a:t>0.986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D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0.974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  <a:endParaRPr lang="en-ID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tx1"/>
                          </a:solidFill>
                          <a:effectLst/>
                        </a:rPr>
                        <a:t>0.987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D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 b="1" dirty="0">
                          <a:solidFill>
                            <a:schemeClr val="tx1"/>
                          </a:solidFill>
                          <a:effectLst/>
                        </a:rPr>
                        <a:t>0.986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ID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4962905"/>
                  </a:ext>
                </a:extLst>
              </a:tr>
              <a:tr h="239777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Rata – rata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400">
                          <a:solidFill>
                            <a:schemeClr val="tx1"/>
                          </a:solidFill>
                          <a:effectLst/>
                        </a:rPr>
                        <a:t>0.986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0.9750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0.9981</a:t>
                      </a:r>
                      <a:endParaRPr lang="en-ID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0.9864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0.9863</a:t>
                      </a:r>
                      <a:endParaRPr lang="en-ID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62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61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F5C8-D0BC-4C00-A7AE-3AC2DDF3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FBD53E-86BA-4E33-9E8B-C1EE0B7E2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296598"/>
              </p:ext>
            </p:extLst>
          </p:nvPr>
        </p:nvGraphicFramePr>
        <p:xfrm>
          <a:off x="1295400" y="2423711"/>
          <a:ext cx="9601200" cy="3451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141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1518-5ACE-4C47-A0CD-A7710081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F1D9EC5-ACC3-424C-BEF5-B0E5DB1B0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177591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97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1518-5ACE-4C47-A0CD-A7710081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F1D9EC5-ACC3-424C-BEF5-B0E5DB1B0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090659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972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1518-5ACE-4C47-A0CD-A7710081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Pendahuluan</a:t>
            </a:r>
            <a:endParaRPr lang="en-ID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EF1D9EC5-ACC3-424C-BEF5-B0E5DB1B0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06755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750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FA76-32EA-405C-BB8A-6F8CE134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literatur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17A4-2D51-4EE3-BCD0-4708F669B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3D-QSAR studies on </a:t>
            </a:r>
            <a:r>
              <a:rPr lang="en-US" dirty="0" err="1"/>
              <a:t>triazolopiperazine</a:t>
            </a:r>
            <a:r>
              <a:rPr lang="en-US" dirty="0"/>
              <a:t> amide inhibitors of dipeptidyl peptidase-IV as anti-diabetic agents - T</a:t>
            </a:r>
            <a:r>
              <a:rPr lang="id-ID" dirty="0" err="1"/>
              <a:t>ahun</a:t>
            </a:r>
            <a:r>
              <a:rPr lang="id-ID" dirty="0"/>
              <a:t> 2009 U. </a:t>
            </a:r>
            <a:r>
              <a:rPr lang="id-ID" dirty="0" err="1"/>
              <a:t>Saqib</a:t>
            </a:r>
            <a:r>
              <a:rPr lang="id-ID" dirty="0"/>
              <a:t> dan M.I. Siddiqi </a:t>
            </a:r>
            <a:endParaRPr lang="en-US" dirty="0"/>
          </a:p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Qsar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Triazolopiperazin</a:t>
            </a:r>
            <a:r>
              <a:rPr lang="en-US" dirty="0"/>
              <a:t> </a:t>
            </a:r>
            <a:r>
              <a:rPr lang="en-US" dirty="0" err="1"/>
              <a:t>Amida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Inhibitor </a:t>
            </a:r>
            <a:r>
              <a:rPr lang="en-US" dirty="0" err="1"/>
              <a:t>Enzim</a:t>
            </a:r>
            <a:r>
              <a:rPr lang="en-US" dirty="0"/>
              <a:t> </a:t>
            </a:r>
            <a:r>
              <a:rPr lang="en-US" dirty="0" err="1"/>
              <a:t>Dipeptidil</a:t>
            </a:r>
            <a:r>
              <a:rPr lang="en-US" dirty="0"/>
              <a:t> Peptidase-IV (DPP IV)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Semiempirik</a:t>
            </a:r>
            <a:r>
              <a:rPr lang="en-US" dirty="0"/>
              <a:t> AM1 - T</a:t>
            </a:r>
            <a:r>
              <a:rPr lang="id-ID" dirty="0" err="1"/>
              <a:t>ahun</a:t>
            </a:r>
            <a:r>
              <a:rPr lang="id-ID" dirty="0"/>
              <a:t> 2013 Anjar Purba Asmara dan rekannya</a:t>
            </a:r>
            <a:endParaRPr lang="en-US" dirty="0"/>
          </a:p>
          <a:p>
            <a:r>
              <a:rPr lang="en-US" dirty="0"/>
              <a:t>T</a:t>
            </a:r>
            <a:r>
              <a:rPr lang="id-ID" dirty="0" err="1"/>
              <a:t>ahun</a:t>
            </a:r>
            <a:r>
              <a:rPr lang="id-ID" dirty="0"/>
              <a:t> 2018 Marcos </a:t>
            </a:r>
            <a:r>
              <a:rPr lang="id-ID" dirty="0" err="1"/>
              <a:t>Lorca</a:t>
            </a:r>
            <a:r>
              <a:rPr lang="id-ID" dirty="0"/>
              <a:t> dengan rekan-rekannya</a:t>
            </a:r>
          </a:p>
          <a:p>
            <a:r>
              <a:rPr lang="en-US" dirty="0"/>
              <a:t>A QSAR model for predicting antidiabetic activity of dipeptidyl peptidase-IV inhibitors by enhanced binary gravitational search algorithm - T</a:t>
            </a:r>
            <a:r>
              <a:rPr lang="id-ID" dirty="0" err="1"/>
              <a:t>ahun</a:t>
            </a:r>
            <a:r>
              <a:rPr lang="id-ID" dirty="0"/>
              <a:t> 2019 A.M. Al-Fakih dengan rekannya</a:t>
            </a:r>
            <a:endParaRPr lang="en-US" dirty="0"/>
          </a:p>
          <a:p>
            <a:r>
              <a:rPr lang="en-US" dirty="0"/>
              <a:t>Dipeptidyl peptidase IV (DPP IV) inhibitors: A newly emerging drug class for the treatment of type 2 diabetes</a:t>
            </a:r>
          </a:p>
        </p:txBody>
      </p:sp>
    </p:spTree>
    <p:extLst>
      <p:ext uri="{BB962C8B-B14F-4D97-AF65-F5344CB8AC3E}">
        <p14:creationId xmlns:p14="http://schemas.microsoft.com/office/powerpoint/2010/main" val="184349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69ABBFAA-4393-440E-9968-C4F830F17C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125730"/>
              </p:ext>
            </p:extLst>
          </p:nvPr>
        </p:nvGraphicFramePr>
        <p:xfrm>
          <a:off x="1295400" y="1850835"/>
          <a:ext cx="9601200" cy="4024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FE9DE472-F3B7-4634-9C7D-2730C140D6E2}"/>
              </a:ext>
            </a:extLst>
          </p:cNvPr>
          <p:cNvSpPr txBox="1">
            <a:spLocks/>
          </p:cNvSpPr>
          <p:nvPr/>
        </p:nvSpPr>
        <p:spPr>
          <a:xfrm>
            <a:off x="1295404" y="739761"/>
            <a:ext cx="9601196" cy="73649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literatur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360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CDA5C-35B4-462B-9DE8-9A9AC84D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&amp; </a:t>
            </a:r>
            <a:r>
              <a:rPr lang="en-US" dirty="0" err="1"/>
              <a:t>Metode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7F91E-C75C-4E38-82A8-08509F2B6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628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64085-5C16-4E64-A0ED-304DAAAA8BB1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486" y="1664924"/>
            <a:ext cx="388302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1B774F9-B244-4894-BE79-DA5A8A77034C}"/>
              </a:ext>
            </a:extLst>
          </p:cNvPr>
          <p:cNvSpPr txBox="1">
            <a:spLocks/>
          </p:cNvSpPr>
          <p:nvPr/>
        </p:nvSpPr>
        <p:spPr>
          <a:xfrm>
            <a:off x="1295400" y="717727"/>
            <a:ext cx="9601196" cy="81361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Alur </a:t>
            </a:r>
            <a:r>
              <a:rPr lang="en-US" u="sng" dirty="0" err="1"/>
              <a:t>Sistem</a:t>
            </a:r>
            <a:endParaRPr lang="en-ID" u="sng" dirty="0"/>
          </a:p>
        </p:txBody>
      </p:sp>
    </p:spTree>
    <p:extLst>
      <p:ext uri="{BB962C8B-B14F-4D97-AF65-F5344CB8AC3E}">
        <p14:creationId xmlns:p14="http://schemas.microsoft.com/office/powerpoint/2010/main" val="2737214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1512</TotalTime>
  <Words>3385</Words>
  <Application>Microsoft Office PowerPoint</Application>
  <PresentationFormat>Widescreen</PresentationFormat>
  <Paragraphs>476</Paragraphs>
  <Slides>25</Slides>
  <Notes>23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charter</vt:lpstr>
      <vt:lpstr>Garamond</vt:lpstr>
      <vt:lpstr>Roboto</vt:lpstr>
      <vt:lpstr>Times New Roman</vt:lpstr>
      <vt:lpstr>Wingdings</vt:lpstr>
      <vt:lpstr>Organic</vt:lpstr>
      <vt:lpstr>Studi QSAR pada Prediksi Inhibitor DPP-IV sebagai Agen Anti Diabetes Menggunakan Metode Algoritma Genetika-Support Vector Machine</vt:lpstr>
      <vt:lpstr>Pendahuluan</vt:lpstr>
      <vt:lpstr>Pendahuluan</vt:lpstr>
      <vt:lpstr>Pendahuluan</vt:lpstr>
      <vt:lpstr>Pendahuluan</vt:lpstr>
      <vt:lpstr>Studi literatur</vt:lpstr>
      <vt:lpstr>PowerPoint Presentation</vt:lpstr>
      <vt:lpstr>Materi &amp; Metode</vt:lpstr>
      <vt:lpstr>PowerPoint Presentation</vt:lpstr>
      <vt:lpstr>Preparasi Dataset</vt:lpstr>
      <vt:lpstr>PowerPoint Presentation</vt:lpstr>
      <vt:lpstr>Seleksi Fitur – Algoritma Genetika</vt:lpstr>
      <vt:lpstr>Parameter Seleksi Fitur – Algoritma Genetika</vt:lpstr>
      <vt:lpstr>Algoritma Genetika</vt:lpstr>
      <vt:lpstr>Support Vector Machine</vt:lpstr>
      <vt:lpstr>Parameter Support Vector Machine</vt:lpstr>
      <vt:lpstr>Validasi Model</vt:lpstr>
      <vt:lpstr>Support Vector Machine</vt:lpstr>
      <vt:lpstr>Hasil &amp; Pembahasan</vt:lpstr>
      <vt:lpstr>Seleksi Fitur</vt:lpstr>
      <vt:lpstr>Nilai korelasi 15 fitur</vt:lpstr>
      <vt:lpstr>Hasil Seleksi Fitur</vt:lpstr>
      <vt:lpstr>Optimal Number of Features - Log Loss</vt:lpstr>
      <vt:lpstr>Hasil Validasi Model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 QSAR pada Prediksi Inhibitor DPP-IV sebagai Agen Anti Diabetes Menggunakan Metode Algoritma Genetika-Support Vector Machine</dc:title>
  <dc:creator>Attariq Muhammad Kasfilla</dc:creator>
  <cp:lastModifiedBy>Attariq Muhammad Kasfilla</cp:lastModifiedBy>
  <cp:revision>656</cp:revision>
  <dcterms:created xsi:type="dcterms:W3CDTF">2021-02-06T06:41:51Z</dcterms:created>
  <dcterms:modified xsi:type="dcterms:W3CDTF">2021-02-11T09:56:44Z</dcterms:modified>
</cp:coreProperties>
</file>