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73" r:id="rId7"/>
    <p:sldId id="259" r:id="rId8"/>
    <p:sldId id="269" r:id="rId9"/>
    <p:sldId id="264" r:id="rId10"/>
    <p:sldId id="270" r:id="rId11"/>
    <p:sldId id="278" r:id="rId12"/>
    <p:sldId id="280" r:id="rId13"/>
    <p:sldId id="279" r:id="rId14"/>
    <p:sldId id="276" r:id="rId15"/>
    <p:sldId id="265" r:id="rId16"/>
    <p:sldId id="271" r:id="rId17"/>
    <p:sldId id="277" r:id="rId18"/>
    <p:sldId id="281" r:id="rId19"/>
    <p:sldId id="282" r:id="rId20"/>
    <p:sldId id="266" r:id="rId21"/>
    <p:sldId id="27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ADFF60-0E69-41C7-AB4A-49420578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53E322-D0C6-4DF4-A1BC-7A3CA2401B55}"/>
              </a:ext>
            </a:extLst>
          </p:cNvPr>
          <p:cNvSpPr txBox="1"/>
          <p:nvPr/>
        </p:nvSpPr>
        <p:spPr>
          <a:xfrm>
            <a:off x="141516" y="458302"/>
            <a:ext cx="5494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Yellow Taxi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Maximize Income</a:t>
            </a:r>
          </a:p>
        </p:txBody>
      </p:sp>
    </p:spTree>
    <p:extLst>
      <p:ext uri="{BB962C8B-B14F-4D97-AF65-F5344CB8AC3E}">
        <p14:creationId xmlns:p14="http://schemas.microsoft.com/office/powerpoint/2010/main" val="228849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7D519-8E70-4C65-880A-A1AAC6F04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" r="17773" b="5697"/>
          <a:stretch/>
        </p:blipFill>
        <p:spPr>
          <a:xfrm>
            <a:off x="1140538" y="1161925"/>
            <a:ext cx="7930342" cy="5180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670174-4F1D-4612-B38E-36D4F798C861}"/>
              </a:ext>
            </a:extLst>
          </p:cNvPr>
          <p:cNvSpPr txBox="1"/>
          <p:nvPr/>
        </p:nvSpPr>
        <p:spPr>
          <a:xfrm>
            <a:off x="1556738" y="515717"/>
            <a:ext cx="550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 Trips by Pick up hour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52860-4388-4A04-AD50-2886F8D9DFF8}"/>
              </a:ext>
            </a:extLst>
          </p:cNvPr>
          <p:cNvSpPr txBox="1"/>
          <p:nvPr/>
        </p:nvSpPr>
        <p:spPr>
          <a:xfrm>
            <a:off x="9493135" y="1645920"/>
            <a:ext cx="1712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Peak hours in our dataset : 18, 19</a:t>
            </a:r>
          </a:p>
        </p:txBody>
      </p:sp>
    </p:spTree>
    <p:extLst>
      <p:ext uri="{BB962C8B-B14F-4D97-AF65-F5344CB8AC3E}">
        <p14:creationId xmlns:p14="http://schemas.microsoft.com/office/powerpoint/2010/main" val="36672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952860-4388-4A04-AD50-2886F8D9DFF8}"/>
              </a:ext>
            </a:extLst>
          </p:cNvPr>
          <p:cNvSpPr txBox="1"/>
          <p:nvPr/>
        </p:nvSpPr>
        <p:spPr>
          <a:xfrm>
            <a:off x="1624615" y="4415753"/>
            <a:ext cx="4989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than 10% tips 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Baisley Park on Friday and Sunday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Guardia Airport on Thursday and Friday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Newark Airport on Thursday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D4C11-AEE5-48A9-BA13-4CE64E409B09}"/>
              </a:ext>
            </a:extLst>
          </p:cNvPr>
          <p:cNvSpPr txBox="1"/>
          <p:nvPr/>
        </p:nvSpPr>
        <p:spPr>
          <a:xfrm>
            <a:off x="872837" y="433822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Further analysis of our top 6 pick up locations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2346E-4383-462F-9335-0576B3875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13204" r="12694" b="51715"/>
          <a:stretch/>
        </p:blipFill>
        <p:spPr>
          <a:xfrm>
            <a:off x="1172942" y="1278384"/>
            <a:ext cx="10341396" cy="30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952860-4388-4A04-AD50-2886F8D9DFF8}"/>
              </a:ext>
            </a:extLst>
          </p:cNvPr>
          <p:cNvSpPr txBox="1"/>
          <p:nvPr/>
        </p:nvSpPr>
        <p:spPr>
          <a:xfrm>
            <a:off x="6773662" y="1690062"/>
            <a:ext cx="2965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Late evenings fair better tips than afternoon.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D4C11-AEE5-48A9-BA13-4CE64E409B09}"/>
              </a:ext>
            </a:extLst>
          </p:cNvPr>
          <p:cNvSpPr txBox="1"/>
          <p:nvPr/>
        </p:nvSpPr>
        <p:spPr>
          <a:xfrm>
            <a:off x="872837" y="433822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Further analysis of our top 6 pick up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22F93-8A54-44E4-B50E-23868559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06" y="1008955"/>
            <a:ext cx="4911294" cy="5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8D4C11-AEE5-48A9-BA13-4CE64E409B09}"/>
              </a:ext>
            </a:extLst>
          </p:cNvPr>
          <p:cNvSpPr txBox="1"/>
          <p:nvPr/>
        </p:nvSpPr>
        <p:spPr>
          <a:xfrm>
            <a:off x="872837" y="433822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Further analysis of our top 6 pick up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94971-81BA-4FA7-AACC-50A565C26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8" r="1480" b="35016"/>
          <a:stretch/>
        </p:blipFill>
        <p:spPr>
          <a:xfrm>
            <a:off x="872837" y="1080153"/>
            <a:ext cx="11082291" cy="3481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AEBA8-915F-4146-862A-0A09C4867663}"/>
              </a:ext>
            </a:extLst>
          </p:cNvPr>
          <p:cNvSpPr txBox="1"/>
          <p:nvPr/>
        </p:nvSpPr>
        <p:spPr>
          <a:xfrm>
            <a:off x="1553594" y="4628817"/>
            <a:ext cx="8735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would select location and time where tip percentage is greater than 15% </a:t>
            </a:r>
          </a:p>
          <a:p>
            <a:endParaRPr lang="en-US" sz="2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4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872837" y="2455693"/>
            <a:ext cx="903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DDA51-05A8-4BE7-99E0-8D372F23CF08}"/>
              </a:ext>
            </a:extLst>
          </p:cNvPr>
          <p:cNvSpPr txBox="1"/>
          <p:nvPr/>
        </p:nvSpPr>
        <p:spPr>
          <a:xfrm>
            <a:off x="975614" y="941693"/>
            <a:ext cx="90359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As mentioned in the problem statement ,  I want to work 10 hours each week, therefore I would want these 10 hours to be most productive.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I would be looking up areas and days and hour of the day where I can get rides with minimum waiting time and maximum income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8FE30-487C-400C-95BC-58D3BC2CAFCE}"/>
              </a:ext>
            </a:extLst>
          </p:cNvPr>
          <p:cNvSpPr txBox="1"/>
          <p:nvPr/>
        </p:nvSpPr>
        <p:spPr>
          <a:xfrm>
            <a:off x="872837" y="2977249"/>
            <a:ext cx="99667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I can first select locations where waiting time is minimum or select locations with maximum pickups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After selecting locations I can look for optimum day of the week and time of the day to work based on tip amount or tip amount percentage (of total amount)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2AA4B-2320-4BBE-9E44-F393AB3CA489}"/>
              </a:ext>
            </a:extLst>
          </p:cNvPr>
          <p:cNvSpPr txBox="1"/>
          <p:nvPr/>
        </p:nvSpPr>
        <p:spPr>
          <a:xfrm>
            <a:off x="872837" y="4410209"/>
            <a:ext cx="903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5C1AF-C378-4B55-9B2F-A675EFFDB107}"/>
              </a:ext>
            </a:extLst>
          </p:cNvPr>
          <p:cNvSpPr txBox="1"/>
          <p:nvPr/>
        </p:nvSpPr>
        <p:spPr>
          <a:xfrm>
            <a:off x="872837" y="4939832"/>
            <a:ext cx="9966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For best utilization of time, I can check total amount earned by trip duration. For example money earned per minute of trip. And analyze data so as to maximize this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1074198" y="1024121"/>
            <a:ext cx="744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areas with frequent pick ups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DDA51-05A8-4BE7-99E0-8D372F23CF08}"/>
              </a:ext>
            </a:extLst>
          </p:cNvPr>
          <p:cNvSpPr txBox="1"/>
          <p:nvPr/>
        </p:nvSpPr>
        <p:spPr>
          <a:xfrm>
            <a:off x="1614806" y="1705558"/>
            <a:ext cx="806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Airports and Parks seemed to be popular pick up location in our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Airports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LaGuardia Airport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JFK Airport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Newark Airport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Parks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Baisley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Flushing Meadows-Corona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South Ozone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2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872837" y="758018"/>
            <a:ext cx="9035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Choose location where customers pay maximum 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DDA51-05A8-4BE7-99E0-8D372F23CF08}"/>
              </a:ext>
            </a:extLst>
          </p:cNvPr>
          <p:cNvSpPr txBox="1"/>
          <p:nvPr/>
        </p:nvSpPr>
        <p:spPr>
          <a:xfrm>
            <a:off x="1243821" y="1257029"/>
            <a:ext cx="806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Customers are likely to tip more in Staten Island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55FA2-849C-4A59-911A-93FE8A42E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"/>
          <a:stretch/>
        </p:blipFill>
        <p:spPr>
          <a:xfrm>
            <a:off x="7917112" y="1465358"/>
            <a:ext cx="3371850" cy="1963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CE1B14-8154-4D21-BD2A-241A9D1ABF47}"/>
              </a:ext>
            </a:extLst>
          </p:cNvPr>
          <p:cNvSpPr txBox="1"/>
          <p:nvPr/>
        </p:nvSpPr>
        <p:spPr>
          <a:xfrm>
            <a:off x="872836" y="2379048"/>
            <a:ext cx="656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Though Queens is better if you check Zone wise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6FF50-689D-42D1-910C-5FC363AF7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1" t="9477" r="35783" b="19679"/>
          <a:stretch/>
        </p:blipFill>
        <p:spPr>
          <a:xfrm>
            <a:off x="2588963" y="2955944"/>
            <a:ext cx="3767768" cy="36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1035721" y="999771"/>
            <a:ext cx="9035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Choose time and day when customers pay maximum tip consider all locations</a:t>
            </a:r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062C-C3CA-46C3-A2E6-B08545DEC2AB}"/>
              </a:ext>
            </a:extLst>
          </p:cNvPr>
          <p:cNvSpPr txBox="1"/>
          <p:nvPr/>
        </p:nvSpPr>
        <p:spPr>
          <a:xfrm>
            <a:off x="1201311" y="1874728"/>
            <a:ext cx="9035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Drivers earn highest tips when customer is picked up around </a:t>
            </a:r>
            <a:r>
              <a:rPr lang="en-US" sz="2000" b="1" dirty="0">
                <a:solidFill>
                  <a:srgbClr val="FFFF00"/>
                </a:solidFill>
              </a:rPr>
              <a:t>5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Drivers earn highest tips when customer is picked up on </a:t>
            </a:r>
            <a:r>
              <a:rPr lang="en-US" sz="2000" b="1" dirty="0">
                <a:solidFill>
                  <a:srgbClr val="FFFF00"/>
                </a:solidFill>
              </a:rPr>
              <a:t>Thursday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Combining day and Time analysis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4 pm on Thursday &amp; 5 am on Thursday and Friday </a:t>
            </a:r>
            <a:r>
              <a:rPr lang="en-US" sz="2000" dirty="0">
                <a:solidFill>
                  <a:srgbClr val="FFFF00"/>
                </a:solidFill>
              </a:rPr>
              <a:t>customers pay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464989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872837" y="1284375"/>
            <a:ext cx="903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day by average earnings per min (selected pickups only)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062C-C3CA-46C3-A2E6-B08545DEC2AB}"/>
              </a:ext>
            </a:extLst>
          </p:cNvPr>
          <p:cNvSpPr txBox="1"/>
          <p:nvPr/>
        </p:nvSpPr>
        <p:spPr>
          <a:xfrm>
            <a:off x="872838" y="2184329"/>
            <a:ext cx="5350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Average Earning per min =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Total Amount / Trip Duration in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Weekends have better average than Weekday (our dataset only has data for Thurs , Fri, Sat and Sun. Therefore, this analysis may be biased)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This analysis is only for our top 6 pickup locations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E5BF6E-7719-4992-BC71-7D69A6A2A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7" t="21877" r="14514" b="15598"/>
          <a:stretch/>
        </p:blipFill>
        <p:spPr>
          <a:xfrm>
            <a:off x="6454066" y="2088763"/>
            <a:ext cx="5477257" cy="37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464989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Maximize your income as a taxi 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4472847" y="3196291"/>
            <a:ext cx="6683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FD586-87A9-4511-88FD-4CBCF0B728F2}"/>
              </a:ext>
            </a:extLst>
          </p:cNvPr>
          <p:cNvSpPr txBox="1"/>
          <p:nvPr/>
        </p:nvSpPr>
        <p:spPr>
          <a:xfrm>
            <a:off x="1442595" y="1290540"/>
            <a:ext cx="903593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Data Science - Getting feature importance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After initial data analysis, I ran random forest model with tip percentage as our target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This is to understand the impact of features on the target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Due to computing limitation I have run the code for 100,000 records. Therefore, results might differ on entire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As per these results, </a:t>
            </a:r>
            <a:r>
              <a:rPr lang="en-US" sz="2400" dirty="0" err="1">
                <a:solidFill>
                  <a:srgbClr val="FFFF00"/>
                </a:solidFill>
              </a:rPr>
              <a:t>passenger_count</a:t>
            </a:r>
            <a:r>
              <a:rPr lang="en-US" sz="2400" dirty="0">
                <a:solidFill>
                  <a:srgbClr val="FFFF00"/>
                </a:solidFill>
              </a:rPr>
              <a:t> (95%) and </a:t>
            </a:r>
            <a:r>
              <a:rPr lang="en-US" sz="2400" dirty="0" err="1">
                <a:solidFill>
                  <a:srgbClr val="FFFF00"/>
                </a:solidFill>
              </a:rPr>
              <a:t>trip_distance</a:t>
            </a:r>
            <a:r>
              <a:rPr lang="en-US" sz="2400" dirty="0">
                <a:solidFill>
                  <a:srgbClr val="FFFF00"/>
                </a:solidFill>
              </a:rPr>
              <a:t> (5%) are most important to get higher tip 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One can say that when more people travel in group they tend to tip more than individual customers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B2E08-7372-4911-ABCC-EAFA55BD53D1}"/>
              </a:ext>
            </a:extLst>
          </p:cNvPr>
          <p:cNvSpPr txBox="1"/>
          <p:nvPr/>
        </p:nvSpPr>
        <p:spPr>
          <a:xfrm>
            <a:off x="1014153" y="507077"/>
            <a:ext cx="4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1014153" y="1191490"/>
            <a:ext cx="8803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Model and Results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Conclusion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Enrich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1050509" y="988313"/>
            <a:ext cx="5985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added in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 up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 up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Trip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Avg. 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Tip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26E75-C7B3-42D0-B0F0-0432B047023F}"/>
              </a:ext>
            </a:extLst>
          </p:cNvPr>
          <p:cNvSpPr txBox="1"/>
          <p:nvPr/>
        </p:nvSpPr>
        <p:spPr>
          <a:xfrm>
            <a:off x="4684239" y="1753764"/>
            <a:ext cx="64572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longitude and latitude information of pick ups would help in better geo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is missing information on cash tips. I would add that for better selection of hours and days the driver should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current dataset only contains information for days – Thurs, Fri, Sat, Sun. I would add full weeks data for better analysis of weekend vs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we have geo locations we can also do analysis for optimizing the route taken to save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B0B53-673D-49A0-8A27-351F7BC57514}"/>
              </a:ext>
            </a:extLst>
          </p:cNvPr>
          <p:cNvSpPr txBox="1"/>
          <p:nvPr/>
        </p:nvSpPr>
        <p:spPr>
          <a:xfrm>
            <a:off x="4510004" y="976039"/>
            <a:ext cx="663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How would I enrich the dataset </a:t>
            </a:r>
          </a:p>
        </p:txBody>
      </p:sp>
    </p:spTree>
    <p:extLst>
      <p:ext uri="{BB962C8B-B14F-4D97-AF65-F5344CB8AC3E}">
        <p14:creationId xmlns:p14="http://schemas.microsoft.com/office/powerpoint/2010/main" val="396467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What you don’t find useful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1050509" y="988312"/>
            <a:ext cx="101316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Payment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dataset has maximum Credit Card Payment rides.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field doesn’t give us any important information for maximizing income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Store_and_fwd_flag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Service zone in the taxi zone lookup 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4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84077-BB56-4129-BEA5-E383974A0E2B}"/>
              </a:ext>
            </a:extLst>
          </p:cNvPr>
          <p:cNvSpPr txBox="1"/>
          <p:nvPr/>
        </p:nvSpPr>
        <p:spPr>
          <a:xfrm>
            <a:off x="1032635" y="669176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11590-D513-4367-8DD0-83BE32EA7B1C}"/>
              </a:ext>
            </a:extLst>
          </p:cNvPr>
          <p:cNvSpPr txBox="1"/>
          <p:nvPr/>
        </p:nvSpPr>
        <p:spPr>
          <a:xfrm>
            <a:off x="1032635" y="1674674"/>
            <a:ext cx="105116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Recommended time and Location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Newark Airport – </a:t>
            </a:r>
          </a:p>
          <a:p>
            <a:r>
              <a:rPr lang="en-US" sz="2800" dirty="0"/>
              <a:t>       Thursday late evenings –  8 pm to 1 am </a:t>
            </a:r>
          </a:p>
          <a:p>
            <a:r>
              <a:rPr lang="en-US" sz="2800" dirty="0"/>
              <a:t>       Friday  early mornings - 4 am to 7 am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Baisley Park – </a:t>
            </a:r>
          </a:p>
          <a:p>
            <a:r>
              <a:rPr lang="en-US" sz="2800" dirty="0"/>
              <a:t>       Saturday 3 pm – 4pm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South Ozone Park – </a:t>
            </a:r>
          </a:p>
          <a:p>
            <a:r>
              <a:rPr lang="en-US" sz="2800" dirty="0"/>
              <a:t>       Saturday 9 pm – 10 pm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1105593" y="1296785"/>
            <a:ext cx="70028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Maximize your income as a taxi driver</a:t>
            </a:r>
          </a:p>
          <a:p>
            <a:endParaRPr lang="en-US" sz="2800" dirty="0"/>
          </a:p>
          <a:p>
            <a:r>
              <a:rPr lang="en-US" sz="2800" dirty="0"/>
              <a:t>How would you enrich dataset?</a:t>
            </a:r>
          </a:p>
          <a:p>
            <a:endParaRPr lang="en-US" sz="2800" dirty="0"/>
          </a:p>
          <a:p>
            <a:r>
              <a:rPr lang="en-US" sz="2800" dirty="0"/>
              <a:t>What you don’t find useful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1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87453-74D4-4674-BF12-8BB6E63BD6A7}"/>
              </a:ext>
            </a:extLst>
          </p:cNvPr>
          <p:cNvSpPr txBox="1"/>
          <p:nvPr/>
        </p:nvSpPr>
        <p:spPr>
          <a:xfrm>
            <a:off x="1105593" y="1296785"/>
            <a:ext cx="5985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Yellow Taxi data – June 2017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10,48,575 rides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266 locations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EDA results – </a:t>
            </a:r>
            <a:r>
              <a:rPr lang="en-US" sz="2800" dirty="0">
                <a:solidFill>
                  <a:srgbClr val="FFFF00"/>
                </a:solidFill>
              </a:rPr>
              <a:t>Tip Distribution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C6BC4-1A4D-4FBA-AAFB-5AE8967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4" y="2345469"/>
            <a:ext cx="4980708" cy="3256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99F6E-8371-4C03-99DF-CC309EEA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35" y="2335008"/>
            <a:ext cx="4848191" cy="3277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1F2D-710F-40E9-B388-3DDBFC361F25}"/>
              </a:ext>
            </a:extLst>
          </p:cNvPr>
          <p:cNvSpPr txBox="1"/>
          <p:nvPr/>
        </p:nvSpPr>
        <p:spPr>
          <a:xfrm>
            <a:off x="1172094" y="1400935"/>
            <a:ext cx="440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tip &lt;= $10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77D6E-0A26-4693-B4F5-F67C8EEF2148}"/>
              </a:ext>
            </a:extLst>
          </p:cNvPr>
          <p:cNvSpPr txBox="1"/>
          <p:nvPr/>
        </p:nvSpPr>
        <p:spPr>
          <a:xfrm>
            <a:off x="6835833" y="1400935"/>
            <a:ext cx="440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tip &gt; $10</a:t>
            </a:r>
          </a:p>
        </p:txBody>
      </p:sp>
    </p:spTree>
    <p:extLst>
      <p:ext uri="{BB962C8B-B14F-4D97-AF65-F5344CB8AC3E}">
        <p14:creationId xmlns:p14="http://schemas.microsoft.com/office/powerpoint/2010/main" val="16260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210588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EDA - </a:t>
            </a:r>
            <a:r>
              <a:rPr lang="en-US" sz="2800" dirty="0">
                <a:solidFill>
                  <a:srgbClr val="FFFF00"/>
                </a:solidFill>
              </a:rPr>
              <a:t>Average Tip Amount Distribution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AC47F-9252-4A29-80AE-F498AD94C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121" r="10452" b="12771"/>
          <a:stretch/>
        </p:blipFill>
        <p:spPr>
          <a:xfrm>
            <a:off x="1274284" y="1084253"/>
            <a:ext cx="4821716" cy="5288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61FC7-CEB0-49B1-A8FF-5BC126A69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7" t="18353" r="23315" b="17919"/>
          <a:stretch/>
        </p:blipFill>
        <p:spPr>
          <a:xfrm>
            <a:off x="6385464" y="2309074"/>
            <a:ext cx="5567957" cy="35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3A68E7-94A0-4B4B-B497-A81F7C705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5"/>
          <a:stretch/>
        </p:blipFill>
        <p:spPr>
          <a:xfrm>
            <a:off x="1501990" y="1959790"/>
            <a:ext cx="6061784" cy="371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C7B0A-6698-48F1-BF0C-E84C9CD6A3BA}"/>
              </a:ext>
            </a:extLst>
          </p:cNvPr>
          <p:cNvSpPr txBox="1"/>
          <p:nvPr/>
        </p:nvSpPr>
        <p:spPr>
          <a:xfrm>
            <a:off x="8069649" y="770967"/>
            <a:ext cx="306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Day of Week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C1F35-1EE7-4C09-BE2B-E74C1C06F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24" r="26932"/>
          <a:stretch/>
        </p:blipFill>
        <p:spPr>
          <a:xfrm>
            <a:off x="8069649" y="1335109"/>
            <a:ext cx="3060447" cy="523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5C516-8D9D-4717-A701-7FC357EF8FB4}"/>
              </a:ext>
            </a:extLst>
          </p:cNvPr>
          <p:cNvSpPr txBox="1"/>
          <p:nvPr/>
        </p:nvSpPr>
        <p:spPr>
          <a:xfrm>
            <a:off x="1163780" y="478580"/>
            <a:ext cx="930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Average Tip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64607-9685-4B57-9607-79D73485132B}"/>
              </a:ext>
            </a:extLst>
          </p:cNvPr>
          <p:cNvSpPr txBox="1"/>
          <p:nvPr/>
        </p:nvSpPr>
        <p:spPr>
          <a:xfrm>
            <a:off x="1413213" y="1370420"/>
            <a:ext cx="606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Pick Up hour</a:t>
            </a:r>
          </a:p>
        </p:txBody>
      </p:sp>
    </p:spTree>
    <p:extLst>
      <p:ext uri="{BB962C8B-B14F-4D97-AF65-F5344CB8AC3E}">
        <p14:creationId xmlns:p14="http://schemas.microsoft.com/office/powerpoint/2010/main" val="340412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6B59D5-1E62-43D6-AE51-3438F76C4DDF}"/>
              </a:ext>
            </a:extLst>
          </p:cNvPr>
          <p:cNvSpPr txBox="1"/>
          <p:nvPr/>
        </p:nvSpPr>
        <p:spPr>
          <a:xfrm>
            <a:off x="1163780" y="486535"/>
            <a:ext cx="930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Average tip amount by Pick Up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7716B-FF3E-488F-AE6E-1A357AB1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1" t="9477" r="35783" b="19679"/>
          <a:stretch/>
        </p:blipFill>
        <p:spPr>
          <a:xfrm>
            <a:off x="1266940" y="1009755"/>
            <a:ext cx="5695720" cy="5472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CA0CC-9502-4392-ADCC-EA9058A0C1DE}"/>
              </a:ext>
            </a:extLst>
          </p:cNvPr>
          <p:cNvSpPr txBox="1"/>
          <p:nvPr/>
        </p:nvSpPr>
        <p:spPr>
          <a:xfrm>
            <a:off x="7403336" y="2024484"/>
            <a:ext cx="369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</a:t>
            </a:r>
            <a:r>
              <a:rPr lang="en-US" sz="4000" dirty="0"/>
              <a:t>25</a:t>
            </a:r>
            <a:r>
              <a:rPr lang="en-US" sz="2800" dirty="0"/>
              <a:t> pick up zones </a:t>
            </a:r>
          </a:p>
        </p:txBody>
      </p:sp>
    </p:spTree>
    <p:extLst>
      <p:ext uri="{BB962C8B-B14F-4D97-AF65-F5344CB8AC3E}">
        <p14:creationId xmlns:p14="http://schemas.microsoft.com/office/powerpoint/2010/main" val="41553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36DD3-A87A-4BFA-A420-E5CAD72BF859}"/>
              </a:ext>
            </a:extLst>
          </p:cNvPr>
          <p:cNvSpPr txBox="1"/>
          <p:nvPr/>
        </p:nvSpPr>
        <p:spPr>
          <a:xfrm>
            <a:off x="872837" y="60959"/>
            <a:ext cx="88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EDA results – Number of Trips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0174-4F1D-4612-B38E-36D4F798C861}"/>
              </a:ext>
            </a:extLst>
          </p:cNvPr>
          <p:cNvSpPr txBox="1"/>
          <p:nvPr/>
        </p:nvSpPr>
        <p:spPr>
          <a:xfrm>
            <a:off x="1521228" y="875295"/>
            <a:ext cx="440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By Zones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ADE2BA-61B2-4E8B-A1DE-957C7779D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2" t="10314" r="35122" b="19678"/>
          <a:stretch/>
        </p:blipFill>
        <p:spPr>
          <a:xfrm>
            <a:off x="1388125" y="1566520"/>
            <a:ext cx="5067759" cy="4801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AC9798-D890-4AD8-9942-9B281B8B0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8" t="10314" r="48675" b="12763"/>
          <a:stretch/>
        </p:blipFill>
        <p:spPr>
          <a:xfrm>
            <a:off x="6749743" y="1566520"/>
            <a:ext cx="4310545" cy="4801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1A863-AAA9-4D9B-A839-293CE3E0D718}"/>
              </a:ext>
            </a:extLst>
          </p:cNvPr>
          <p:cNvSpPr txBox="1"/>
          <p:nvPr/>
        </p:nvSpPr>
        <p:spPr>
          <a:xfrm>
            <a:off x="6654542" y="875295"/>
            <a:ext cx="440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By Day and Time</a:t>
            </a:r>
          </a:p>
        </p:txBody>
      </p:sp>
    </p:spTree>
    <p:extLst>
      <p:ext uri="{BB962C8B-B14F-4D97-AF65-F5344CB8AC3E}">
        <p14:creationId xmlns:p14="http://schemas.microsoft.com/office/powerpoint/2010/main" val="16715782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2262</TotalTime>
  <Words>844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Corbel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atika bindal</dc:creator>
  <cp:lastModifiedBy>atika bindal</cp:lastModifiedBy>
  <cp:revision>46</cp:revision>
  <dcterms:created xsi:type="dcterms:W3CDTF">2019-06-16T15:48:06Z</dcterms:created>
  <dcterms:modified xsi:type="dcterms:W3CDTF">2019-06-18T05:30:47Z</dcterms:modified>
</cp:coreProperties>
</file>