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B822-2B48-A249-BA2C-05CE9E07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16641-3689-804D-A573-543FE3B66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462B-F8FE-6E42-9E3B-285DFED7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16BD-7FF3-D947-A225-807C9089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6FC8-32FB-C947-9299-243F4E73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3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907-0601-1E41-9893-B219847D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41362-EF71-7F47-BF6E-72CAF09C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65FC-E7F3-694C-8B75-BA64D453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425B-4DCF-9E49-AC4F-F325A32D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4D6D-222C-E546-BA43-DC86B97F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4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D97AA-3A30-D746-A68C-B7F03C84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706F6-54DD-614D-8E36-6CBEC541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CE4C-01CB-1D45-B060-1E43BBE4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82F8-C02D-614B-B67F-715E9974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6200-10F4-9C4E-9BBF-AC61ABD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9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9B2B-B576-194D-A831-18471E5A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A0BA-0519-5A4C-A763-362EC172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3BAE-F5C0-D643-8780-289C2EA0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1D2D-A7BB-0844-B675-8F342060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AAB5-EF48-DB43-BDA3-7278E8D8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24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7DD9-C123-A244-A79B-2405E9D7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3F79-984E-2C46-ACAD-E1D8F548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831F-9D81-6849-8E1D-86E69175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1696-4951-0841-ADF6-41D3698A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8006-5B51-5145-8E46-6DF4BD20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B21-935C-C044-A3C9-1F8CED0E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B5DA-CFDE-6448-A90E-47B8E578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8065-BE53-F64E-9B02-B979C3073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C260-73F1-E449-B39E-6D1409A6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F9A37-6277-934B-98AA-F53E294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424F-56E5-A447-950E-30A289D1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08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B1D-F055-6C4F-9CC7-0BE16FA5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A7E6-C9E1-B04C-9664-A6D13923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72AA6-B75C-B541-B965-7CC4428E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6D4B8-4203-4A43-AF87-437F1D25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643E6-F6DA-0E41-90FA-2E7A8A80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3DA2C-F62B-D04D-A83F-83ACF4DB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8DA2-975D-A747-B2CA-405A0B30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181FB-D471-C64F-817E-63D7443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9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B4F1-3C5C-AE44-AD56-8B309080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D666-2264-CC47-A199-BC92E6E8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4027-0072-C643-A945-457C0F2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9B452-A74C-BB45-9B7F-9A69E69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4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61BD7-5D72-4E48-BCC0-73DB5F9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E47FC-C370-B74C-9EFC-7FA8FF35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4F0C-BFFE-4046-B484-4E66BBE0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AF3-6A70-C54E-95D6-583E131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CD4F-2A17-FF4F-80B6-C8E2EC53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8E20C-1C61-7D47-9C38-95422C39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8442-C577-4148-8EC9-65E97FDA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DFBC-E2AD-FE48-A72E-4D9E8B5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44F2-7D35-AE4F-85FF-2D02AEBC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22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037-6413-7E44-9504-F19E5967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72A33-A2B4-CA4E-B11B-21E21891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A3443-7C33-F545-9365-23F60381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0A08-4CF7-8446-9516-22EFE63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D575-D3CA-8E4A-8C90-FD192A3C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AC4EC-456A-C745-B0EA-CDF0D60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79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267C1-4EE3-F549-8DA3-A11B9BB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38F0-45FD-DF4B-BAB2-64610C55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1BDF-67BA-0643-A463-B994C1CF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8815-830C-BD4C-A425-08310E088E25}" type="datetimeFigureOut">
              <a:rPr lang="hu-HU" smtClean="0"/>
              <a:t>2020. 02. 12.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E8B5-B3BA-A344-9464-C15D83AF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FFB7-F9EB-DC4F-AF74-383B3EF8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4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3A095-8C5D-5F40-A55E-BDFC9E63A9CF}"/>
              </a:ext>
            </a:extLst>
          </p:cNvPr>
          <p:cNvSpPr txBox="1"/>
          <p:nvPr/>
        </p:nvSpPr>
        <p:spPr>
          <a:xfrm>
            <a:off x="831272" y="1068780"/>
            <a:ext cx="133389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Result</a:t>
            </a:r>
            <a:r>
              <a:rPr lang="hu-HU" dirty="0"/>
              <a:t> Site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7545D-F752-0948-B12A-359A3AEA0982}"/>
              </a:ext>
            </a:extLst>
          </p:cNvPr>
          <p:cNvSpPr txBox="1"/>
          <p:nvPr/>
        </p:nvSpPr>
        <p:spPr>
          <a:xfrm>
            <a:off x="831273" y="3429000"/>
            <a:ext cx="133389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Result</a:t>
            </a:r>
            <a:r>
              <a:rPr lang="hu-HU" dirty="0"/>
              <a:t> Site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C2E8D-4C3A-E440-B7AC-7AD0FA17CCFF}"/>
              </a:ext>
            </a:extLst>
          </p:cNvPr>
          <p:cNvSpPr txBox="1"/>
          <p:nvPr/>
        </p:nvSpPr>
        <p:spPr>
          <a:xfrm>
            <a:off x="4190010" y="1068780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F79C8-960C-CE4F-BB2F-C1FC69D639CF}"/>
              </a:ext>
            </a:extLst>
          </p:cNvPr>
          <p:cNvSpPr txBox="1"/>
          <p:nvPr/>
        </p:nvSpPr>
        <p:spPr>
          <a:xfrm>
            <a:off x="4190008" y="1612467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3FBE3-99F4-884D-A91E-74BBB441E033}"/>
              </a:ext>
            </a:extLst>
          </p:cNvPr>
          <p:cNvSpPr txBox="1"/>
          <p:nvPr/>
        </p:nvSpPr>
        <p:spPr>
          <a:xfrm>
            <a:off x="4190007" y="2156154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FEC61-2CF3-F945-97D0-DE73DAD70BB2}"/>
              </a:ext>
            </a:extLst>
          </p:cNvPr>
          <p:cNvSpPr txBox="1"/>
          <p:nvPr/>
        </p:nvSpPr>
        <p:spPr>
          <a:xfrm>
            <a:off x="4190006" y="2699841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C83AE-8B38-C846-80B7-00C4116D07D4}"/>
              </a:ext>
            </a:extLst>
          </p:cNvPr>
          <p:cNvSpPr txBox="1"/>
          <p:nvPr/>
        </p:nvSpPr>
        <p:spPr>
          <a:xfrm>
            <a:off x="8376474" y="1068780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5BEEF-12C5-5344-9F91-28E5A549104F}"/>
              </a:ext>
            </a:extLst>
          </p:cNvPr>
          <p:cNvSpPr txBox="1"/>
          <p:nvPr/>
        </p:nvSpPr>
        <p:spPr>
          <a:xfrm>
            <a:off x="8376474" y="1593964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CC027-8EAC-694E-9DF6-5EB0FDE966B2}"/>
              </a:ext>
            </a:extLst>
          </p:cNvPr>
          <p:cNvSpPr txBox="1"/>
          <p:nvPr/>
        </p:nvSpPr>
        <p:spPr>
          <a:xfrm>
            <a:off x="8376474" y="2644332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718B4-E06B-7745-8DA1-5ED7B40C7B3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65163" y="1253446"/>
            <a:ext cx="202484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ECDA2C-6352-084A-BCC7-5538DA6EB87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65163" y="1253446"/>
            <a:ext cx="2024845" cy="54368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36C628-35B7-8A49-890E-CEC572D760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33549" y="1253445"/>
            <a:ext cx="1956458" cy="108737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3F8D83-66D7-244D-9CB1-314042EAC550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165163" y="1253446"/>
            <a:ext cx="2024843" cy="16310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881728-2254-064E-A604-77826128F0FE}"/>
              </a:ext>
            </a:extLst>
          </p:cNvPr>
          <p:cNvCxnSpPr>
            <a:cxnSpLocks/>
          </p:cNvCxnSpPr>
          <p:nvPr/>
        </p:nvCxnSpPr>
        <p:spPr>
          <a:xfrm>
            <a:off x="6351623" y="1246127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18A70D-2E62-9B46-B66C-11ADB9C2051E}"/>
              </a:ext>
            </a:extLst>
          </p:cNvPr>
          <p:cNvCxnSpPr>
            <a:cxnSpLocks/>
          </p:cNvCxnSpPr>
          <p:nvPr/>
        </p:nvCxnSpPr>
        <p:spPr>
          <a:xfrm>
            <a:off x="6351623" y="1778630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5CE50-E836-2447-B120-766A952AFF4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351623" y="1253446"/>
            <a:ext cx="2024851" cy="1087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4648D-FE54-3A4B-968D-5737BAB73D00}"/>
              </a:ext>
            </a:extLst>
          </p:cNvPr>
          <p:cNvCxnSpPr>
            <a:cxnSpLocks/>
          </p:cNvCxnSpPr>
          <p:nvPr/>
        </p:nvCxnSpPr>
        <p:spPr>
          <a:xfrm>
            <a:off x="6351623" y="2856108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A3CFC3-793B-6F42-B5C4-489758736DAA}"/>
              </a:ext>
            </a:extLst>
          </p:cNvPr>
          <p:cNvSpPr txBox="1"/>
          <p:nvPr/>
        </p:nvSpPr>
        <p:spPr>
          <a:xfrm>
            <a:off x="4190006" y="3424928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DA77F-7E9E-6C43-9C0C-4BEEB623F5BA}"/>
              </a:ext>
            </a:extLst>
          </p:cNvPr>
          <p:cNvSpPr txBox="1"/>
          <p:nvPr/>
        </p:nvSpPr>
        <p:spPr>
          <a:xfrm>
            <a:off x="8376474" y="3424928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F996F-69DE-4D45-8727-589021DAC1F5}"/>
              </a:ext>
            </a:extLst>
          </p:cNvPr>
          <p:cNvCxnSpPr>
            <a:cxnSpLocks/>
          </p:cNvCxnSpPr>
          <p:nvPr/>
        </p:nvCxnSpPr>
        <p:spPr>
          <a:xfrm>
            <a:off x="2165159" y="3609594"/>
            <a:ext cx="202484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9ECACE-650A-0842-8652-89A8D3FACCC8}"/>
              </a:ext>
            </a:extLst>
          </p:cNvPr>
          <p:cNvCxnSpPr>
            <a:cxnSpLocks/>
          </p:cNvCxnSpPr>
          <p:nvPr/>
        </p:nvCxnSpPr>
        <p:spPr>
          <a:xfrm>
            <a:off x="6351623" y="3625520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018412-88C0-8D45-A150-3F0BB2264984}"/>
              </a:ext>
            </a:extLst>
          </p:cNvPr>
          <p:cNvSpPr txBox="1"/>
          <p:nvPr/>
        </p:nvSpPr>
        <p:spPr>
          <a:xfrm>
            <a:off x="1284461" y="4447401"/>
            <a:ext cx="4275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85BEF3-8FFD-BE4D-9989-260B85B38B27}"/>
              </a:ext>
            </a:extLst>
          </p:cNvPr>
          <p:cNvSpPr txBox="1"/>
          <p:nvPr/>
        </p:nvSpPr>
        <p:spPr>
          <a:xfrm>
            <a:off x="5057059" y="4428990"/>
            <a:ext cx="4275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E4AD2-B0AE-4047-961E-29CEF043E227}"/>
              </a:ext>
            </a:extLst>
          </p:cNvPr>
          <p:cNvSpPr txBox="1"/>
          <p:nvPr/>
        </p:nvSpPr>
        <p:spPr>
          <a:xfrm>
            <a:off x="8905094" y="4428990"/>
            <a:ext cx="4275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7D7663-E942-C146-9CAA-AC7F885F340E}"/>
              </a:ext>
            </a:extLst>
          </p:cNvPr>
          <p:cNvCxnSpPr>
            <a:cxnSpLocks/>
          </p:cNvCxnSpPr>
          <p:nvPr/>
        </p:nvCxnSpPr>
        <p:spPr>
          <a:xfrm>
            <a:off x="391886" y="3218120"/>
            <a:ext cx="99515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3CCF77-C2DF-E949-87A4-4D41AF5B5DB0}"/>
              </a:ext>
            </a:extLst>
          </p:cNvPr>
          <p:cNvCxnSpPr>
            <a:cxnSpLocks/>
          </p:cNvCxnSpPr>
          <p:nvPr/>
        </p:nvCxnSpPr>
        <p:spPr>
          <a:xfrm>
            <a:off x="391886" y="793574"/>
            <a:ext cx="99515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3D6B4C-5E01-E441-AB8F-607D1CCC7968}"/>
              </a:ext>
            </a:extLst>
          </p:cNvPr>
          <p:cNvSpPr txBox="1"/>
          <p:nvPr/>
        </p:nvSpPr>
        <p:spPr>
          <a:xfrm>
            <a:off x="4188029" y="4064214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4F0261-16C1-4345-98AB-5B80AAAB739E}"/>
              </a:ext>
            </a:extLst>
          </p:cNvPr>
          <p:cNvCxnSpPr>
            <a:cxnSpLocks/>
            <a:stCxn id="50" idx="3"/>
            <a:endCxn id="18" idx="1"/>
          </p:cNvCxnSpPr>
          <p:nvPr/>
        </p:nvCxnSpPr>
        <p:spPr>
          <a:xfrm flipV="1">
            <a:off x="6349646" y="2828998"/>
            <a:ext cx="2026828" cy="14198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Kissné Becsei Annamária</dc:creator>
  <cp:lastModifiedBy>Kissné Becsei Annamária</cp:lastModifiedBy>
  <cp:revision>23</cp:revision>
  <dcterms:created xsi:type="dcterms:W3CDTF">2020-02-12T19:06:41Z</dcterms:created>
  <dcterms:modified xsi:type="dcterms:W3CDTF">2020-02-12T19:24:49Z</dcterms:modified>
</cp:coreProperties>
</file>