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ink/ink1.xml" ContentType="application/inkml+xml"/>
  <Override PartName="/ppt/ink/ink2.xml" ContentType="application/inkml+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ink/ink3.xml" ContentType="application/inkml+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2.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8"/>
  </p:notesMasterIdLst>
  <p:handoutMasterIdLst>
    <p:handoutMasterId r:id="rId29"/>
  </p:handoutMasterIdLst>
  <p:sldIdLst>
    <p:sldId id="256" r:id="rId2"/>
    <p:sldId id="257" r:id="rId3"/>
    <p:sldId id="294" r:id="rId4"/>
    <p:sldId id="300" r:id="rId5"/>
    <p:sldId id="302" r:id="rId6"/>
    <p:sldId id="303" r:id="rId7"/>
    <p:sldId id="271" r:id="rId8"/>
    <p:sldId id="295" r:id="rId9"/>
    <p:sldId id="272" r:id="rId10"/>
    <p:sldId id="273" r:id="rId11"/>
    <p:sldId id="274" r:id="rId12"/>
    <p:sldId id="275" r:id="rId13"/>
    <p:sldId id="276" r:id="rId14"/>
    <p:sldId id="277" r:id="rId15"/>
    <p:sldId id="278" r:id="rId16"/>
    <p:sldId id="293" r:id="rId17"/>
    <p:sldId id="280" r:id="rId18"/>
    <p:sldId id="283" r:id="rId19"/>
    <p:sldId id="296" r:id="rId20"/>
    <p:sldId id="284" r:id="rId21"/>
    <p:sldId id="287" r:id="rId22"/>
    <p:sldId id="285" r:id="rId23"/>
    <p:sldId id="298" r:id="rId24"/>
    <p:sldId id="299" r:id="rId25"/>
    <p:sldId id="291" r:id="rId26"/>
    <p:sldId id="290" r:id="rId27"/>
  </p:sldIdLst>
  <p:sldSz cx="9144000" cy="6858000" type="screen4x3"/>
  <p:notesSz cx="6934200" cy="9080500"/>
  <p:custDataLst>
    <p:tags r:id="rId30"/>
  </p:custDataLst>
  <p:defaultTextStyle>
    <a:defPPr>
      <a:defRPr lang="en-US"/>
    </a:defPPr>
    <a:lvl1pPr algn="l" rtl="0" eaLnBrk="0" fontAlgn="base" hangingPunct="0">
      <a:spcBef>
        <a:spcPct val="0"/>
      </a:spcBef>
      <a:spcAft>
        <a:spcPct val="0"/>
      </a:spcAft>
      <a:defRPr kern="1200">
        <a:solidFill>
          <a:schemeClr val="tx1"/>
        </a:solidFill>
        <a:latin typeface="Tahoma" charset="0"/>
        <a:ea typeface="+mn-ea"/>
        <a:cs typeface="+mn-cs"/>
      </a:defRPr>
    </a:lvl1pPr>
    <a:lvl2pPr marL="457200" algn="l" rtl="0" eaLnBrk="0" fontAlgn="base" hangingPunct="0">
      <a:spcBef>
        <a:spcPct val="0"/>
      </a:spcBef>
      <a:spcAft>
        <a:spcPct val="0"/>
      </a:spcAft>
      <a:defRPr kern="1200">
        <a:solidFill>
          <a:schemeClr val="tx1"/>
        </a:solidFill>
        <a:latin typeface="Tahoma" charset="0"/>
        <a:ea typeface="+mn-ea"/>
        <a:cs typeface="+mn-cs"/>
      </a:defRPr>
    </a:lvl2pPr>
    <a:lvl3pPr marL="914400" algn="l" rtl="0" eaLnBrk="0" fontAlgn="base" hangingPunct="0">
      <a:spcBef>
        <a:spcPct val="0"/>
      </a:spcBef>
      <a:spcAft>
        <a:spcPct val="0"/>
      </a:spcAft>
      <a:defRPr kern="1200">
        <a:solidFill>
          <a:schemeClr val="tx1"/>
        </a:solidFill>
        <a:latin typeface="Tahoma" charset="0"/>
        <a:ea typeface="+mn-ea"/>
        <a:cs typeface="+mn-cs"/>
      </a:defRPr>
    </a:lvl3pPr>
    <a:lvl4pPr marL="1371600" algn="l" rtl="0" eaLnBrk="0" fontAlgn="base" hangingPunct="0">
      <a:spcBef>
        <a:spcPct val="0"/>
      </a:spcBef>
      <a:spcAft>
        <a:spcPct val="0"/>
      </a:spcAft>
      <a:defRPr kern="1200">
        <a:solidFill>
          <a:schemeClr val="tx1"/>
        </a:solidFill>
        <a:latin typeface="Tahoma" charset="0"/>
        <a:ea typeface="+mn-ea"/>
        <a:cs typeface="+mn-cs"/>
      </a:defRPr>
    </a:lvl4pPr>
    <a:lvl5pPr marL="1828800" algn="l" rtl="0" eaLnBrk="0" fontAlgn="base" hangingPunct="0">
      <a:spcBef>
        <a:spcPct val="0"/>
      </a:spcBef>
      <a:spcAft>
        <a:spcPct val="0"/>
      </a:spcAft>
      <a:defRPr kern="1200">
        <a:solidFill>
          <a:schemeClr val="tx1"/>
        </a:solidFill>
        <a:latin typeface="Tahoma" charset="0"/>
        <a:ea typeface="+mn-ea"/>
        <a:cs typeface="+mn-cs"/>
      </a:defRPr>
    </a:lvl5pPr>
    <a:lvl6pPr marL="2286000" algn="l" defTabSz="914400" rtl="0" eaLnBrk="1" latinLnBrk="0" hangingPunct="1">
      <a:defRPr kern="1200">
        <a:solidFill>
          <a:schemeClr val="tx1"/>
        </a:solidFill>
        <a:latin typeface="Tahoma" charset="0"/>
        <a:ea typeface="+mn-ea"/>
        <a:cs typeface="+mn-cs"/>
      </a:defRPr>
    </a:lvl6pPr>
    <a:lvl7pPr marL="2743200" algn="l" defTabSz="914400" rtl="0" eaLnBrk="1" latinLnBrk="0" hangingPunct="1">
      <a:defRPr kern="1200">
        <a:solidFill>
          <a:schemeClr val="tx1"/>
        </a:solidFill>
        <a:latin typeface="Tahoma" charset="0"/>
        <a:ea typeface="+mn-ea"/>
        <a:cs typeface="+mn-cs"/>
      </a:defRPr>
    </a:lvl7pPr>
    <a:lvl8pPr marL="3200400" algn="l" defTabSz="914400" rtl="0" eaLnBrk="1" latinLnBrk="0" hangingPunct="1">
      <a:defRPr kern="1200">
        <a:solidFill>
          <a:schemeClr val="tx1"/>
        </a:solidFill>
        <a:latin typeface="Tahoma" charset="0"/>
        <a:ea typeface="+mn-ea"/>
        <a:cs typeface="+mn-cs"/>
      </a:defRPr>
    </a:lvl8pPr>
    <a:lvl9pPr marL="3657600" algn="l" defTabSz="914400" rtl="0" eaLnBrk="1" latinLnBrk="0" hangingPunct="1">
      <a:defRPr kern="1200">
        <a:solidFill>
          <a:schemeClr val="tx1"/>
        </a:solidFill>
        <a:latin typeface="Tahoma"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60">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600"/>
  </p:normalViewPr>
  <p:slideViewPr>
    <p:cSldViewPr>
      <p:cViewPr varScale="1">
        <p:scale>
          <a:sx n="80" d="100"/>
          <a:sy n="80" d="100"/>
        </p:scale>
        <p:origin x="792" y="176"/>
      </p:cViewPr>
      <p:guideLst>
        <p:guide orient="horz" pos="2160"/>
        <p:guide pos="2880"/>
      </p:guideLst>
    </p:cSldViewPr>
  </p:slideViewPr>
  <p:notesTextViewPr>
    <p:cViewPr>
      <p:scale>
        <a:sx n="100" d="100"/>
        <a:sy n="100" d="100"/>
      </p:scale>
      <p:origin x="0" y="0"/>
    </p:cViewPr>
  </p:notesTextViewPr>
  <p:sorterViewPr>
    <p:cViewPr>
      <p:scale>
        <a:sx n="110" d="100"/>
        <a:sy n="110" d="100"/>
      </p:scale>
      <p:origin x="0" y="7548"/>
    </p:cViewPr>
  </p:sorterViewPr>
  <p:notesViewPr>
    <p:cSldViewPr>
      <p:cViewPr varScale="1">
        <p:scale>
          <a:sx n="104" d="100"/>
          <a:sy n="104" d="100"/>
        </p:scale>
        <p:origin x="2296" y="200"/>
      </p:cViewPr>
      <p:guideLst>
        <p:guide orient="horz" pos="2860"/>
        <p:guide pos="218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4" name="Rectangle 4"/>
          <p:cNvSpPr>
            <a:spLocks noGrp="1" noChangeArrowheads="1"/>
          </p:cNvSpPr>
          <p:nvPr>
            <p:ph type="ftr" sz="quarter" idx="2"/>
          </p:nvPr>
        </p:nvSpPr>
        <p:spPr bwMode="auto">
          <a:xfrm>
            <a:off x="0" y="8624888"/>
            <a:ext cx="3005138"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r>
              <a:rPr lang="en-US" dirty="0"/>
              <a:t>CSE P 501 </a:t>
            </a:r>
            <a:r>
              <a:rPr lang="pl-PL" dirty="0"/>
              <a:t>18sp</a:t>
            </a:r>
            <a:endParaRPr lang="en-US" dirty="0"/>
          </a:p>
        </p:txBody>
      </p:sp>
      <p:sp>
        <p:nvSpPr>
          <p:cNvPr id="87045" name="Rectangle 5"/>
          <p:cNvSpPr>
            <a:spLocks noGrp="1" noChangeArrowheads="1"/>
          </p:cNvSpPr>
          <p:nvPr>
            <p:ph type="sldNum" sz="quarter" idx="3"/>
          </p:nvPr>
        </p:nvSpPr>
        <p:spPr bwMode="auto">
          <a:xfrm>
            <a:off x="3927475" y="8624888"/>
            <a:ext cx="3005138"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r>
              <a:rPr lang="en-US"/>
              <a:t>H-</a:t>
            </a:r>
            <a:fld id="{E9961316-1AFF-4E0C-BFB8-3691BD463756}" type="slidenum">
              <a:rPr lang="en-US"/>
              <a:pPr>
                <a:defRPr/>
              </a:pPr>
              <a:t>‹#›</a:t>
            </a:fld>
            <a:endParaRPr lang="en-US"/>
          </a:p>
        </p:txBody>
      </p:sp>
    </p:spTree>
    <p:extLst>
      <p:ext uri="{BB962C8B-B14F-4D97-AF65-F5344CB8AC3E}">
        <p14:creationId xmlns:p14="http://schemas.microsoft.com/office/powerpoint/2010/main" val="1291846403"/>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1T06:49:39.810"/>
    </inkml:context>
    <inkml:brush xml:id="br0">
      <inkml:brushProperty name="width" value="0.05292" units="cm"/>
      <inkml:brushProperty name="height" value="0.05292" units="cm"/>
      <inkml:brushProperty name="color" value="#FF0000"/>
    </inkml:brush>
  </inkml:definitions>
  <inkml:trace contextRef="#ctx0" brushRef="#br0">16331 9373 24575,'0'26'0,"0"0"0,5 1 0,0 1 0,-3 4 0,2-1 0,12 12 0,-3 2 0,1-34 0,-1 19 0,-4-26 0,-1 5 0,-1-6 0,1-3 0,7-21 0,3-16 0,-5 6 0,2-6 0,-1 1 0,1-2 0,0-1 0,-1 3 0,2-2 0,-2 7 0,2-1 0,-1 20 0,-10 29 0,1 13 0,0 9 0,0-4 0,4 16-359,-3-16 0,0 4 0,0-8 359,0-1 0,4 9 0,-4-15 0,3 5 0,-4-19 0,0-4 0,0-6 1077,0-10-1077,4-27 0,1 1 0,1-3 0,-1 1 0,0-1 0,1-3 0,0 1 0,-3 16 0,-1 2 0,1-7 0,1 5 0,4 0 0,-5 10 0,2 0 0,-8 13 0</inkml:trace>
  <inkml:trace contextRef="#ctx0" brushRef="#br0" timeOffset="1622">17226 9117 24575,'-39'-2'0,"9"12"0,5 0 0,0 2 0,0 7 0,6 1 0,1-1 0,8-9 0,27 29 0,20-22 0,10-4 0,-13 1 0,2 2 0,0-2 0,-1-3 0,0 0 0,-2-2 0,2 2 0,-6-1 0,-10-1 0,-8-3 0,6 11 0,-8-8 0,14 17 0,-18-18 0,3 6 0,-8-8 0,0-1 0,-3 1 0,-3 0 0,-7 1 0,-18 9 0,7-7 0,-14 11 0,3-5 0,7-3 0,-6 1 0,8-4 0,-21-1 0,0 1 0,-2-2 0,20-3 0,6 2 0,17 0 0,-8-3 0,14 3 0</inkml:trace>
  <inkml:trace contextRef="#ctx0" brushRef="#br0" timeOffset="14986">16357 9934 24575,'-39'0'0,"-1"0"0,0 0 0,-7-1 0,-4 2 0,12 2 0,-6 1 0,-2 2 0,3-1 0,6-1 0,-5 0 0,1 1 0,-6 3 0,-4 3 0,6 0 0,13 0 0,4 0 0,-10 6 0,-4 4 0,2 4 0,10 15 0,10-19 0,2 1 0,5 2 0,3-2 0,2 1 0,-9 14 0,6-10 0,3 1 0,-1 0 0,-3 7 0,2 7 0,1 3 0,5-10 0,0-1 0,-1 5 0,1-1 0,3-6 0,1-2 0,1 8 0,-1 12 0,-2 1 0,1-25 0,0 0-246,-1 23 0,-1-2 246,0-19 0,-2 2 0,2 1 0,-2-7 0,3-16 0,0-7 0,3-6 0</inkml:trace>
  <inkml:trace contextRef="#ctx0" brushRef="#br0" timeOffset="26139">17809 9603 24575,'52'0'0,"-1"0"0,0 0 0,-11 0 0,0 0 0,3 0 0,6 0 0,1 0 0,-9 0-903,-1 0 0,-6 0 903,13 0 0,-19 0 0,4 0 0,1 0 0,5 0 0,-4 0 0,-1-1 0,0 2 0,15-4 0,-2 12 0,-20 25 0,-6 13 0,-5-3 0,-4-16 0,-2 3 0,2 10 0,2 10 0,-2-1 0,-4-10 0,-7 5 0,0-12 0,0-2 583,0-4-583,0 4 299,0-2-299,0 5 0,0 2 0,0 2 0,0 12 0,0-3 0,0-2 0,0-14 924,0 1-924,0-30 0,0 5 0,0-9 0</inkml:trace>
  <inkml:trace contextRef="#ctx0" brushRef="#br0" timeOffset="29760">18589 11138 24575,'-27'0'0,"-1"0"0,-12 3 0,-6 2 0,5 0 0,6 0 0,-1 0 0,-10 2 0,-5 0 0,12 1 0,12 3 0,-14 1 0,34-6 0,-1 3 0,8-3 0,0 0 0,0 8 0,45 7 0,-1-1 0,-8-9 0,4-2 0,8-5 0,-1-2 0,-18 1 0,0 1 0,6-3 0,3-2 0,-5 2 0,12 5 0,-17-5 0,-4-1 0,-9 3 0,-9 0 0,-3 2 0,-1 2 0,2 8 0,5 14 0,-4-5 0,4 27 0,-9-25 0,3 3 0,-3-14 0,0-10 0,0 7 0,-3-2 0,-7 10 0,-14 0 0,-10 5 0,5-4 0,-11 4 0,27-16 0,-11 2 0,12-11 0,-21 0 0,6 0 0,-2 0 0,0 0 0,1 0 0,0-1 0,2-1 0,0-2 0,13-2 0,7 0 0,3 3 0,3 0 0</inkml:trace>
  <inkml:trace contextRef="#ctx0" brushRef="#br0" timeOffset="32028">18863 11099 24575,'0'37'0,"0"-1"0,5 8 0,1 0 0,-5 0 0,1 3 0,4-9 0,3 4 0,1 0 0,-2-5 0,0 3 0,0-2-768,2 1 1,1 2 0,-1-5 767,-4-6 0,0-6 0,4 1 737,-2 2-737,-3-44 0,-7-24 0,-3-11 0,2 9 0,1-3 0,-1 0 0,-2-3 0,-2-1 0,2 0 0,3 8 0,1-3 0,1 3 0,-1 7 190,2 4 0,-2 1-190,-1-15 0,-3-5 0,-1 6 0,-1 15 0,-2 3 0,0-10 0,-1 2 0,-3-1 0,7 25 1185,6-1-1185,-3 1 0,29-12 0,-6 6 0,23-8 0,-9 9 0,-3 3 0,-6 4 0,1 1 0,14-1 0,6 1 0,-22 3 0,-9 4 0,-6 23 0,-5-4 0,5 24 0,-8-8 0,2-1 0,0 2 0,-2 11-487,1-11 0,0-1 487,-2 9 0,0-3 0,-9-9 0,-4 3 0,-6 0 0,-3 1 0,-3 2 0,-1-1 0,-3-2 0,-3-1 0,-5 3 0,2-4 0,0 0 0,3-5 0,13-8 0,24-19 974,13-4-974,17-10 0,14-6 0,-6 1 0,-13 7 0,0 1 0,10-6 0,5-2 0,-13 6 0,-19 8 0</inkml:trace>
  <inkml:trace contextRef="#ctx0" brushRef="#br0" timeOffset="33075">19263 11579 24575,'-18'33'0,"9"-7"0,-13 7 0,8-13 0,-4 0 0,0 1 0,-1-1 0,-1 2 0,2 0 0,8-6 0,0-6 0,1 2 0,4-4 0,1-4 0,2 1 0</inkml:trace>
  <inkml:trace contextRef="#ctx0" brushRef="#br0" timeOffset="44825">14445 11347 24575,'0'38'0,"0"0"0,0 1 0,0 2 0,0 1 0,0-1 0,0-4 0,0-1 0,0-1-756,0 20 1,0-9 755,0-18 0,0 2 0,0 1 0,0 4 245,0-6 1,0-1-246,0-4 250,0-2-250,0-10 0,0-44 0,-3 5 0,-1-7 0,1-9 0,0-9 0,-1-2 0,1 7 0,0 10 0,0 5 0,-1-3 192,1-7 1,0-5-1,0 2 1,1 8-193,2 5 0,0 5 0,0-20 0,3 18 0,0 2 0,2 2 0,16-4 0,-8 12 0,14-10 0,-2 19 0,-3-4 0,2 9 0,-8 0 0,29 3 0,-12 9 0,-7-2 0,-3 3 0,1 21 0,-14-2 0,-6-2 0,-2 2 0,-5 20 0,-2-19 0,-1 0 0,-3-4 0,-3-2 0,-10 4 0,-3-2 0,5-7 0,-2 0 0,-18 13 0,-2-3 0,-1-5 0,9-5 0,4-5 0,13-11 0,0-1 0,58-25 0,-18 9 0,19 3 0,4 3 0,-4 4 0,2 4 0,0 0 0,-8 3 0,-9-1 0,-3 3 0,-1 15 0,-5-5 0,-1 11 0,-5 0 0,-7 1 0,1 8 0,-6 8 0,0-10 0,-4 9 0,-8-3 0,1-16 0,-1 0 0,-10 16 0,1-13 0,-5 3 0,1-4 0,0-6 0,1-2 0,-9 13 0,2-3 0,-2-9 0,24-15 0,5-3 0,-1 0 0,5-3 0</inkml:trace>
  <inkml:trace contextRef="#ctx0" brushRef="#br0" timeOffset="47112">14954 11313 24575,'0'16'0,"3"16"0,2 1 0,-1 5 0,1-12 0,-1-1 0,-2 4 0,4 8 0,-6-14 0,0-15 0,0 9 0,0 24 0,0-16 0,3 17 0,0-28 0,3-5 0,6 15 0,-4-9 0,3 25 0,-5-30 0,-2 11 0,-2-12 0,7 24 0,-6-13 0,9 19 0,-9-10 0,1-11 0,-1 7 0,-3-40 0,0-26 0,0 2 0,0-7 0,0 4 0,0-5 0,0 0 0,0 4 0,0 6 0,0 3 0,0-1 0,0-13 0,0-2 0,0 10 0,0 3 0,0 21 0,0-4 0,17 14 0,25 1 0,5 0 0,-19 1 0,0 0 0,10 1 0,4 1 0,-6-1 0,1 0 0,11 3 0,-24 0 0,6 0 0,-22 0 0,3 0 0</inkml:trace>
  <inkml:trace contextRef="#ctx0" brushRef="#br0" timeOffset="48269">15119 11733 24575,'50'0'0,"-1"0"0,-2 0 0,-7 0 0,8 0 0,-9 0 0,-1 0 0,10 0 0,-26 0 0,-3 0 0,-9 0 0,-1 0 0,-6 0 0,-1 0 0</inkml:trace>
  <inkml:trace contextRef="#ctx0" brushRef="#br0" timeOffset="49333">15165 12084 24575,'41'0'0,"0"0"0,11 0 0,-7 0 0,5 0 0,-15 0 0,1 0 0,-4 0 0,18 0 0,-4 0 0,-5 0 0,-24 0 0,15 0 0,-18 0 0,9 0 0,-21 0 0</inkml:trace>
  <inkml:trace contextRef="#ctx0" brushRef="#br0" timeOffset="53588">14444 12401 24575,'-26'28'0,"0"0"0,1-3 0,2-1 0,6-2 0,0 2 0,-7 6 0,-1 2 0,-3 10 0,0 0 0,-2-1 0,0 0 0,2 3 0,2-4 0,10-18 0,1-1 0,-5 10 0,2-1 0,4-4 0,-6 10 0,3 1 0,9-8 0,-10 15 0,18-33 0,0-9 0</inkml:trace>
  <inkml:trace contextRef="#ctx0" brushRef="#br0" timeOffset="54996">13422 13536 24575,'0'43'0,"0"-1"0,0 1 0,0 3 0,0 1 0,0-8 0,0 5 0,0-2 0,0-6 0,-1-1 0,2-5 0,1 13 0,-1-33 0,2 0 0,-3-1 0,0-12 0,4-29 0,3-11 0,-1-5 0,1 5 0,2-10 0,2 4 0,0 13 0,1 3 0,2 1 0,6-16 0,2 3 0,-3 6 0,1 9 0,9 15 0,-10 12 0,1 3 0,10 16 0,-7 2 0,2 10 0,-11-6 0,1 0 0,6 8 0,5 13 0,3-2 0,-3-7 0,0 2 0,-6-15 0,-11-9 0,5 5 0,-8-8 0,4 7 0,-7-12 0,-2-2 0,1-2 0</inkml:trace>
  <inkml:trace contextRef="#ctx0" brushRef="#br0" timeOffset="56250">14611 13484 24575,'26'3'0,"13"8"0,-9-7 0,1 0 0,-3 3 0,0 1 0,1-4 0,0-1 0,0 1 0,1 0 0,7-2 0,-1 1 0,11 3 0,-5-3 0,-59 31 0,-12 5 0,4-3 0,-2 0 0,8-13 0,0 0 0,-15 16 0,1 0 0,18-18 0,-1 1 0,-9 16 0,-5 8 0,3-5 0,7-9 0,1-1 0,-5 13 0,2-4 0,11-16 0,11-21 0,0 0 0</inkml:trace>
  <inkml:trace contextRef="#ctx0" brushRef="#br0" timeOffset="57203">14882 12518 24575,'0'44'0,"0"-1"0,0 6 0,0-13 0,0 1 0,0-10 0,0-2 0,0 17 0,0 6 0,0-17 0,0-13 0,0-10 0,3 4 0,-3-9 0,3-3 0</inkml:trace>
  <inkml:trace contextRef="#ctx0" brushRef="#br0" timeOffset="58149">15607 12272 24575,'2'28'0,"-1"0"0,4 11 0,1 2 0,-2-5 0,1 1 0,1 15 0,2-5 0,5-11 0,-10-10 0,0 0 0,12 1 0,-13 1 0,6-1 0,-4 0 0,3 12 0,0-16 0,-4 0 0,0-14 0,-3-7 0</inkml:trace>
  <inkml:trace contextRef="#ctx0" brushRef="#br0" timeOffset="59576">16045 13466 24575,'-40'17'0,"19"6"0,-11 12 0,27 0 0,2-1 0,1 6 0,0-4 0,2 13 0,0-7 0,0 6 0,0-6 0,2-14 0,0-3 0,1 2 0,1-2 0,7 18 0,5-20 0,13-3 0,16 0 0,-8-10 0,6 0 0,0-9 0,-16 2 0,3-1 0,1-4 0,4-26 0,-12 14 0,-2-1 0,-6-10 0,-5-1 0,8-19 0,-11 6 0,-2 0 0,-1-4 0,-1 5 0,-2 0 0,-3-8 0,-2 3 0,1 12 0,-6 3 0,-13 2 0,-4 5 0,-2 1 0,1 0 0,0 2 0,5 9 0,-22-15 0,22 18 0,-16-6 0,31 12 0,-1 0 0</inkml:trace>
  <inkml:trace contextRef="#ctx0" brushRef="#br0" timeOffset="69216">19117 12028 24575,'-8'38'0,"1"0"0,-1 0 0,0 7 0,0-1 0,-2-1 0,0 2 0,2-3 0,-1 1 0,1-3 0,0-3 0,0-1 0,-2 7 0,1 3 0,1-8 0,3 2 0,-2 2 0,7-25 0,0-1 0,0-6 0,-3 2 0,2-1 0,-1-1 0,-1 1 0,2-5 0,-1 0 0,-1 6 0,2-3 0,-2 6 0,3-6 0,0-3 0,0-3 0</inkml:trace>
  <inkml:trace contextRef="#ctx0" brushRef="#br0" timeOffset="73710">18770 13319 24575,'0'33'0,"0"0"0,0 0 0,0 0 0,0-4 0,0-1 0,0 15 0,0 4 0,0-11 0,0-6 0,0-5 0,6-37 0,1-18 0,-1-14 0,1 3 0,2 6 0,1-1 0,-3 1 0,1-5 0,1-1 0,0 3 0,2-1 0,1 2 0,0 2 0,0-2 0,1 0 0,0 0 0,-1-1 0,-1 6 0,2-3 0,3-2 0,-9 30 0,2-2 0,7 32 0,5 25 0,-3-4 0,-7-12 0,1 1-646,2 1 0,4 5 0,-1 0 0,-5-5 646,-5 0 0,-1-3-467,6 9 1,-1-1 466,0 5 0,0-8 0,2 3 0,0-2 0,0-3 0,-1 5 0,0-5 0,-2-8 0,-8-23 0,-1 0 0,2-3 0</inkml:trace>
  <inkml:trace contextRef="#ctx0" brushRef="#br0" timeOffset="74597">18849 13538 24575,'44'0'0,"0"0"0,-1 0 0,1 0 0,-5 0 0,-3 0 0,1 0 0,3 0 0,1 0 0,-8 0 0,-1 0 0,-23 0 0,-6 0 0,0 0 0</inkml:trace>
  <inkml:trace contextRef="#ctx0" brushRef="#br0" timeOffset="76176">19709 13083 24575,'-41'16'0,"1"-1"0,7-3 0,1 0 0,-6 7 0,3 0 0,0 0 0,38 1 0,20-1 0,15 11 0,4-9 0,-11-10 0,-1-1 0,-3 2 0,15 1 0,-25-6 0,22 6 0,-13-5 0,-1 0 0,2 0 0,2 3 0,0-1 0,-8 0 0,-14-4 0,2 2 0,-6-1 0,0 1 0,-3-2 0,0 3 0,-3 0 0,-12 11 0,4-8 0,-8 5 0,5-5 0,-2-2 0,0 2 0,-6-3 0,8-2 0,-22 10 0,19-8 0,-12 8 0,14-10 0,-20 17 0,11-10 0,1 1 0,2 0 0,1 1 0,-16 12 0,32-19 0,-4-3 0,8-3 0,-3-3 0</inkml:trace>
  <inkml:trace contextRef="#ctx0" brushRef="#br0" timeOffset="83502">18936 13929 24575,'-41'2'0,"1"21"0,-3-12 0,14 8 0,4 1 0,9-4 0,-7-1 0,0 1 0,3 6 0,-9 8 0,11-11 0,-2 6 0,10-8 0,-6 13 0,1 2 0,0 1 0,-7 11 0,13-19 0,-7 7 0,0 12 0,0 0 0,4-13 0,0 1 0,-2 6 0,2-8 0,1-8 0,1 8 0,-1-10 0,9-10 0,-3 1 0,3-5 0,1 0 0,-2-2 0,3-2 0</inkml:trace>
  <inkml:trace contextRef="#ctx0" brushRef="#br0" timeOffset="86194">17708 15236 24575,'3'22'0,"1"6"0,6 20 0,-3-13 0,-1-5 0,-2-2 0,0-9 0,-1 19 0,-3-25 0,0 3 0,0-1 0,3-3 0,0-6 0,3 0 0,-3-6 0,0 0 0</inkml:trace>
  <inkml:trace contextRef="#ctx0" brushRef="#br0" timeOffset="88956">17780 15347 24575,'38'-17'0,"-1"-1"0,0 0 0,-3 8 0,-1 4 0,2 1 0,-7 8 0,-18 26 0,-1 5 0,-4-6 0,5 15 0,1 1 0,-3-11 0,3 5 0,-5-9 0,-2-11 0,-1 3 0,-3-10 0,0 11 0,0-7 0,0 13 0,0-3 0,0-9 0,0 10 0,3-22 0,0 4 0,0-8 0,0 0 0</inkml:trace>
  <inkml:trace contextRef="#ctx0" brushRef="#br0" timeOffset="102105">20004 13762 24575,'38'0'0,"9"0"0,-13 3 0,6 1 0,-3 2 0,-5 0 0,0 2-627,18 2 0,-6 2 627,-17 10 409,8 3-409,-15-8 0,-1 2 0,5 6 0,-2 1 0,-4-5 0,-3 0 104,1 4 0,-3 1-104,-7 0 0,0 1 0,2 1 0,-1 1 0,-1-1 0,0 0 0,0-2 0,-1-1 0,6 11 0,-3-4 637,1-1-637,-5-16 0,-2-1 0,-2-6 0,0-1 0,0 5 0,3-3 0,-2 0 0,1 3 0,1-3 0,-2 0 0,4-3 0,-5-4 0,3-2 0</inkml:trace>
  <inkml:trace contextRef="#ctx0" brushRef="#br0" timeOffset="107406">20439 14811 24575,'6'37'0,"1"-1"0,4 13 0,2 0 0,0-9 0,1 3 0,-4-5 0,2 6 0,0 2 0,0-2 0,-2-7 0,2 4 0,-1-1 0,-2-1 0,1 5 0,0 1 0,0-6 0,7 13 0,-3-9 0,-5 3 0,5 0 0,-5-17 0,-19-52 0,-2-12 0,-2-11 0,1-3 0,3 18 0,2-1 0,2-5 0,1-5 0,1 6 0,0-8 0,4 8 0,0 2 0,0 8 0,0-2 0,-3 6 0,3 1 0,-12-25 0,9 20 0,-5-20 0,8 30 0,0 4 0,0 3 0,0 3 0,0-9 0,37-5 0,11-1 0,-9-3 0,-7 10 0,7 0 0,-3 3 0,-1 5 0,-3 5 0,8 10 0,-13 6 0,-4 3 0,-10 5 0,-10 22 0,-3-23 0,0 4 0,0 4 0,0-11 0,-3 11 0,-13-5 0,-14 9 0,-6-3 0,15-16 0,-2 0 0,-13 6 0,0-1 0,-8 4 0,4-2 0,2-2 0,14-10 0,28-9 0,20-8 0,17-9 0,1 2 0,-3 5 0,1 3 0,0-2 0,6-4 0,0-2 0,-2 4 0,3 4 0,-6 9 0,-19 14 0,-4 2 0,12 4 0,-12 11 0,-5 2 0,-4-2 0,-4-6 0,-3 1 0,-8 1 0,-2-1 0,-10 18 0,2-17 0,-4-2 0,-7-5 0,-1-2 0,3-3 0,-2 1 0,-3-2 0,-5 1 0,4-2 0,1-1 0,0-1 0,-8-2 0,-5 0 0,6-2 0,12-3 0,0 0 0,-14 1 0,2-2 0,12-2 0,8-1 0,9-3 0</inkml:trace>
  <inkml:trace contextRef="#ctx0" brushRef="#br0" timeOffset="108968">21242 14905 24575,'0'34'0,"0"1"0,1-1 0,1 3 0,0 6 0,-1 5 0,1-1 0,-1-8 0,1-1 0,-1-1 0,1 10 0,0-1 0,-2 2 0,0-5 0,0-7 0,0 3 0,0-32 0,0-55 0,-3 5 0,-1-9 0,-1 1 0,2 9 0,0 0 0,-1-1-601,0 3 0,0-2 1,-1 1-1,1 5 601,-2-3 0,0 6 0,-2-2-260,3 0 1,0 0 259,0 7 0,-1-1 0,7 6 0,21 20 0,6-4 0,2 1 0,19 4 0,0-9 0,-1-1 0,-16 6 0,-5-1 0,-3 1 0,-7 0 583,1 5 0,-10-2 1,-1 3-1</inkml:trace>
  <inkml:trace contextRef="#ctx0" brushRef="#br0" timeOffset="109853">21324 15096 24575,'33'0'0,"0"0"0,7 0 0,2 0 0,4 0 0,0 0 0,-7 0 0,-5 0 0,-11 0 0,-7 0 0,-3 0 0,1 0 0,-10 0 0,2 0 0</inkml:trace>
  <inkml:trace contextRef="#ctx0" brushRef="#br0" timeOffset="110732">21310 15582 24575,'44'0'0,"-1"0"0,1 0 0,0 0 0,4 0 0,-1 0 0,-6 0 0,-2 0 0,-3 0 0,-3 0 0,-6 0 0,-1 0 0,3 0 0,-1 0 0,3 0 0,1 0 0,-23 0 0,-2 0 0,-5 0 0</inkml:trace>
  <inkml:trace contextRef="#ctx0" brushRef="#br0" timeOffset="112166">20503 16478 24575,'-27'22'0,"0"-1"0,-8 6 0,0 3 0,9-5 0,0 2 0,2-1 0,-5 3 0,3 0 0,3-4 0,3 0 0,10 1 0,3 0 0,-3 6 0,1-7 0,0 0 0,5 4 0,-3-10 0,4 5 0,3-15 0,0 10 0,0-13 0,0 8 0</inkml:trace>
  <inkml:trace contextRef="#ctx0" brushRef="#br0" timeOffset="113324">22100 15871 24575,'51'0'0,"-1"0"0,-5 2 0,1 0 0,6 1 0,-2 2 0,-14 1 0,-1 4 0,9 10 0,-2 4 0,-11-6 0,0 0-479,8 4 1,-2-1 478,4 8 0,-4 4 0,-15-4 0,2 4 0,-2 2 0,-7 6 0,-3-8 0,0 5 0,-2-4 0,1 12 0,-3-9 0,1-3 235,-2-10-235,-4-8 0,0 0 0,-3-3 0,0 0 0,0-8 0,0 3 0</inkml:trace>
  <inkml:trace contextRef="#ctx0" brushRef="#br0" timeOffset="117544">19792 17478 24575,'6'50'0,"0"-1"0,1-4 0,1-1 0,1-8 0,1-1 0,1-5 0,0-3 0,-3 6 0,5-3 0,-6-5 0,-1-10 0,-3 2 0,2-14 0,5-15 0,-2-32 0,1-10 0,2 24 0,0 0-236,-4-7 0,0-3 0,0 8 236,10 2 0,-1 8 0,-6 10 0,5 0 0,4 7 0,0 4 0,7-2 708,8 3-708,-10 0 0,19 0 0,-21 0 0,4 0 0,-14 0 0,2 14 0,-6-1 0,13 26 0,-11-10 0,-1 1 0,10 13 0,-10-16 0,-1-2 0,-5-5 0,0-6 0,-3 11 0,0-11 0,3 10 0,1-11 0,2 5 0,0-8 0,0-1 0,-3-7 0,0-2 0</inkml:trace>
  <inkml:trace contextRef="#ctx0" brushRef="#br0" timeOffset="118725">21508 17405 24575,'50'0'0,"0"0"0,-19 0 0,0 0 0,7 0 0,4 0 0,-4 0 0,-1 0 0,-4 0 0,9 0 0,-6 0 0,-33 0 0</inkml:trace>
  <inkml:trace contextRef="#ctx0" brushRef="#br0" timeOffset="119770">21512 16093 24575,'0'47'0,"0"1"0,0-22 0,0 0 0,0 3 0,0 0 0,0 0 0,0 0 0,0 17 0,0-7 0,0-18 0,0-7 0,0 13 0,0 2 0,0 9 0,3-6 0,2 4 0,1-1 0,-1-3 0,2-2 0,3 5 0,-1-3 0,4 7 0,-4-26 0,-3-6 0,8 3 0,-4 0 0,5 0 0,-8-1 0,-2-6 0</inkml:trace>
  <inkml:trace contextRef="#ctx0" brushRef="#br0" timeOffset="121534">23103 17081 24575,'0'36'0,"0"1"0,0 5 0,0 8 0,0-13 0,0-9 0,0 4 0,0 1 0,0-6 0,0 12 0,0-24 0,0-9 0,0 0 0</inkml:trace>
  <inkml:trace contextRef="#ctx0" brushRef="#br0" timeOffset="132765">23162 17292 24575,'0'41'0,"0"-1"0,0 4 0,0-5 0,0-2 0,0-7 0,0-14 0,0 1 0,0 1 0,0-5 0,0 10 0,0-5 0,0 4 0,0-4 0,0-7 0,0 4 0,0-10 0,0 1 0,0 0 0,0 13 0,0-10 0,0 10 0,0-13 0,-2-3 0,1-3 0,-4-30 0,-2-17 0,-1 13 0,1-1 0,0-14 0,1 1 0,-1 11 0,2 8 0,5 12 0,0-11 0,0 20 0,0-6 0,0 11 0,0 0 0</inkml:trace>
  <inkml:trace contextRef="#ctx0" brushRef="#br0" timeOffset="161124">20636 8798 24575,'0'49'0,"0"0"0,0 0 0,0 0 0,0 0 0,0 0 0,0 0 0,0 0 0,0 0 0,0 3 0,0 1 0,0-1 0,0 0 0,0-1 0,0-1 0,0-2 0,0-2 0,0 7 0,0-2 0,0-2 0,0-2 0,0-1 0,1 6 0,-1-1 0,0-5 0,-1-12 0,-1-6 0,5-26 0,-5-35 0,5 2 0,4-10 0,1-6 0,0-2 0,0 4-618,-1 2 0,0 1 0,-1 0 0,1-3 0,1-4 618,-1 7 0,0-3 0,1-4 0,-1-1 0,1-1 0,1 0 0,-1 1 0,0 1 0,-1 3 0,2-3 0,-1 1 0,0 1 0,0 1 0,1 0 0,-1 1 0,1-1 0,-1 1 0,1-1 0,0 0 0,0 0 0,0 3 0,-1 2 0,0 4 0,2-19 0,0 7 0,5 12 0,5 13 0,1 16 0,0 42 0,-5-3 0,1 5 0,0-1 0,1 4 0,0 0-687,-3-3 0,0 2 1,1-3 686,2 2 0,0 2 0,-3-4 0,0 5 0,1 1 0,-1-4 0,4 7 0,1 1 0,-4-5 0,0 6 0,0 0 0,-2-5 0,3 10 0,-2-5 0,-3-4 0,-1-1-373,2 1 0,-2-3 373,-2-3 1295,1-2 1,1 0-1296,-2 2 0,4 5 0,-32-54 0,-9-13 0,-7-5 0,-2-2 0,9 9 0,0-1 0,1 1 0,-8-5 0,5 5 0,11 9 0</inkml:trace>
  <inkml:trace contextRef="#ctx0" brushRef="#br0" timeOffset="161745">20816 9332 24575,'44'-7'0,"0"1"0,0-1 0,-2-1 0,4-1 0,-4 0 0,-9 2 0,6 0 0,2-4 0,0-3 0,4-7 0,-19 8 0,13-8 0,-3 1 0,-20 11 0,24-15 0</inkml:trace>
  <inkml:trace contextRef="#ctx0" brushRef="#br0" timeOffset="162719">21908 7752 24575,'-31'14'0,"9"10"0,-1 9 0,2 0 0,-1 1 0,1 1 0,-1 2 0,0 3 0,1 0 0,2-2 0,0-1 0,3-3 0,0-3 0,1 0 0,-3 13 0,1 6 0,4-8 0,5 4 0,26-26 0,15 2 0,11 1 0,4 1 0,1-2 0,-4-2 0,-10-3 0,-2 1 0,-6-3 0,7 0-547,9 1 1,11 2 0,5 0 0,-3 0 0,-9-1 0,-17-1 255,-12 14 661,-15 17-370,-14-8 0,0-7 0,-7 3 0,-12-2 0,-8 1 0,3-3 0,5-1 0,-2-1-480,-6 0 0,-4 1 0,6-7 480,-8-2 0,11-7 0,10-7 0</inkml:trace>
  <inkml:trace contextRef="#ctx0" brushRef="#br0" timeOffset="163800">22421 8080 24575,'15'44'0,"-1"0"0,1 1 0,-1-1 0,1 0 0,-1-2 0,0-4 0,0 5 0,-2-3 0,2 8 0,0 2 0,-1-1 0,-1-5 0,-3-11 0,-1-4 0,-1-3 0,5 17 0,0 5 0,-6-19 0,-6-27 0</inkml:trace>
  <inkml:trace contextRef="#ctx0" brushRef="#br0" timeOffset="164456">22177 7994 24575,'44'-18'0,"0"1"0,-1-1 0,1 1 0,0-1 0,0 1 0,0-1 0,-2 0 0,2-1 0,3-1 0,0-1 0,2 0 0,0-1 0,0 0 0,0 0 0,-1 0 0,-2 1 0,-2 1-164,0 0 0,0-1 0,-2 2 0,-1-1 0,0 0 0,0 1 1,0-1-1,1 0 0,0 0 0,6-3 0,5-3 0,2-1 1,0 0-1,-2 1 0,-3 2 0,-8 4 0,-7 4 0,-12 6 1,0 2-1</inkml:trace>
  <inkml:trace contextRef="#ctx0" brushRef="#br0" timeOffset="167092">4278 12675 24575,'45'-2'0,"0"0"0,-1 0 0,1-1 0,0 1 0,0 0 0,0 0 0,4-1 0,-1 0 0,0-1 0,1 1 0,1-1 0,3 1-365,-8 1 1,3-1 0,1 1 0,1 0 0,0 0 0,1 0 0,0 0 0,-1 0 0,-1 0-46,2 0 0,0 0 1,0-1-1,0 1 1,-1 0-1,0 0 0,0 0 1,-1 1 8,2 0 1,1 1 0,-2 0 0,0 0 0,0 0-1,0 1 1,-1-1 400,-3 0 0,-2 0 0,0 0 0,0 0 0,1 0 0,2 0 0,4 0 0,-6 0 0,2 0 0,4 0 0,1 0 0,2-1 0,0 1 0,0 0 0,0 0 0,-3 0 0,-1 0 0,-4 1 0,-3-1 0,9 0 0,-5 1 0,-3 0 0,-1-1 0,3 1 0,4 0 0,-5 0 0,4 0 0,3 1 0,2-1 0,0 0 0,0 0 0,-2 1 0,-3 0 0,-4 0 0,-5 0 0,11 2 0,-7 0 0,-3 1 0,1-1 0,4 1 0,0 0 0,-1 0 0,-5 0 7,-3 1 0,-4-1 1,0-1-8,1 0 0,1 0 0,1-1 0,14 1 0,2-1 0,-1 0 0,-12 0 0,-1-1 0,1-1 0,9 2 0,3-2 0,-1 0 0,-11-2 0,0-1 0,0-1 0,-1 1 0,7-1 0,-1-1 0,1 1 0,4-2 0,1 0 0,-2 0 0,-10 1 0,-1-1 0,-4 1 1830,17-1-1830,-7 2 0,-3 1 0,1 2 0,-7 0 0,-1 0 0,8 0 3276,-12 0-1921,-6 0-1355,27 0 0,-20 1 0,12-1 0,7 1 0,6 0 0,3-1 0,0 1 0,-2 0 0,-3 0 0,-8-1-656,3 1 1,-6-1-1,-1 0 1,1 0 0,7 1 591,-8-1 1,5 1-1,3-1 1,2 0 0,2 1-1,-1 0 1,-1-1 0,-1 1-1,-4 0 1,-5 0 63,11 0 0,-3 1 0,-3 0 0,-4 0 0,-5-1 0,10 0 0,0 0 0,-1 2 0,9 1 0,-3 1 0,-14-2 0,-4-2 0,12 8 0,-41-9 0,3 3 0</inkml:trace>
  <inkml:trace contextRef="#ctx0" brushRef="#br0" timeOffset="168319">4898 13679 24575,'48'0'0,"0"0"0,0 0 0,0 0 0,-1 0 0,1 0 0,0 0 0,0 0 0,0 0 0,0 0 0,-1 0 0,1 0 0,3 0 0,-8 0 0,-2 0 0,2 0 0,7 0-298,-6 0 0,5 0 0,5 0 0,4 0 0,0 0 0,1 0 0,-2 0 0,-2 0 1,-6 0-1,-5 0 0,-8 0-795,6 0 1,-8 0 0,1 0-1,15-3 1,2 0 0,-1 0 492,-7-1 1,-2 0 0,3 0 599,-5 1 0,2 0 0,1 0 0,-1 0 16,1 0 0,1-2 1,-2 2-1,-2 0-16,-3 2 0,-4 1 0,5 0 0,3-1 0,5 0 0,2 0 0,-3 0 0,-9 0 0,1 1 0,-3 0 1092,6 1 0,4 0 0,-10-3-807,-14-4 0,-17 5 0,-3-5 0</inkml:trace>
  <inkml:trace contextRef="#ctx0" brushRef="#br0" timeOffset="171134">18632 7154 24575,'-11'19'0,"7"10"0,1 11 0,2-5 0,1 16 0,0-14 0,0 5 0,0-9 0,-3-8 0,3-8 0,-6-1 0,6-9 0,-3 1 0,6 12 0,17 3 0,10 10 0,-7-18 0,1-2 0,17 6 0,0-10 0,2-2 0,7-2 0,-13-1 0,2-2 0,4-1 0,-3-2 0,6-5 0,-10 3 0,-1-1 0,-5-7 0,-13-2 0,-1 0 0,-6 3 0,-2-2 0,-4-6 0,-2-1 0,-5-10 0,-4-4 0,-7-14 0,-2 1 0,-1-1 0,3 21 0,1 1 0,-1-6 0,-2 0 0,-9 3 0,-1 3 0,-4-7 0,-3 11 0,-9-1 0,4 4 0,11 5 0,0 2-216,-19-4 1,3 1 215,12 5 0,10 8 0,9-1 0,-7 2 0,8 0 0,-9 0 0,10 2 431,-9 2-431,-1 15 0,-4-4 0,2 15 0,6-15 0,7 2 0,6-8 0,3-5 0,0 1 0</inkml:trace>
  <inkml:trace contextRef="#ctx0" brushRef="#br0" timeOffset="172356">19057 5914 24575,'0'12'0,"0"10"0,0-2 0,0 15 0,0 2 0,0-8 0,0 9 0,0-3 0,0-19 0,0 5 0,0-15 0,16 32 0,10-18 0,5-1 0,-6 6 0,2-1 0,19-2 0,2-7 0,-21-7 0,-1-3 0,3 0 0,1-2 0,6 1 0,-1-1 0,3-2 0,11-1 0,0-2 0,-22-3 0,6-1 0,-3-4 0,-7-24 0,-11 3 0,-3-3 0,1 3 0,-3-1 0,-4-3 0,-6-2 0,-9 6 0,-7-1 0,2 4 0,1 1 0,-2 1 0,-3-4 0,-4-2 0,2 4 0,-1 5 0,0 2 0,-6-5 0,0 1 0,4 5 0,-2 2 0,-4-6 0,0 2 0,-6 1 0,-2-4 0,17 9 0,2 1 0,4 3 0,-12-11 0</inkml:trace>
  <inkml:trace contextRef="#ctx0" brushRef="#br0" timeOffset="173757">17535 6096 24575,'-18'24'0,"-4"-2"0,10 2 0,2 2 0,-10 13 0,8-4 0,-1 7 0,3-5 0,3-11 0,0-1 0,-3 18 0,2-6 0,5-22 0,3-9 0,0 5 0,18 10 0,7 2 0,-5-4 0,1-1 0,7 5 0,2-2 0,10-1 0,-24-26 0,3-2 0,6-31 0,0 11 0,-12 4 0,1-5 0,1-3 0,0-5 0,-1 4 0,-5 8 0,0-2 0,4-16 0,1-7 0,-5 5 0,-6 11 0,-8 1 0,-10 0 0,-9-3 0,-2 1 0,3 3 0,1-6 0,-2 5 0,-7 3 0,-6 2 0,8 8 0,8 9 0,18 11 0,0 0 0</inkml:trace>
  <inkml:trace contextRef="#ctx0" brushRef="#br0" timeOffset="175664">16788 7228 24575,'0'40'0,"0"1"0,0-13 0,0 0 0,0 13 0,0-2 0,0-1 0,0-6 0,0-3 0,0 1 0,0 15 0,0 5 0,6-36 0,30-10 0,9-5 0,3 1 0,-4-1 0,7-1 0,-9-1 0,-4-4 0,-7 0 0,-7-2 0,-20-9 0,-1-6 0,-3-15 0,0 6 0,-11-6 0,-6-1 0,2 12 0,-2 2 0,-4-8 0,-2 2 0,2 8 0,1 3 0,1 2 0,0 1 0,-11-12 0,10 10 0,-5-2 0,-12 0 0,-8-1 0,4 2 0,5 2 0,0 0 0,-5-1 0,-4-2 0,7 6 0,-2 2 0,25 10 0,3 1 0,9 3 0</inkml:trace>
  <inkml:trace contextRef="#ctx0" brushRef="#br0" timeOffset="-202751.73">19314 10703 24575,'-37'-9'0,"0"-1"0,-1 0 0,9 5 0,-1-1 0,-5-4 0,-3-3 0,2 3 0,-1 3 0,2 2-1639,4 0 1,-2 0 1337,-11-2 1,-4 1 300,2 3 0,-4 2 0,3-1 0,1 0 0,0 0 0,6 2 0,-6 0 0,2 0 0,6 0 0,2-1 0,1 2-325,-16 7 0,3 2 325,7 0 514,5 13 0,1 4-514,13-8 0,1 0 0,-4 4 0,0 1 0,5-4 0,2 1 0,-12 19 0,9-10 0,5 0 0,2 0 0,5-8 1879,-3 12-1879,12-20 1621,0-6-1621,0 3 0,0-8 0,0 0 0</inkml:trace>
  <inkml:trace contextRef="#ctx0" brushRef="#br0" timeOffset="-201183.73">15146 10822 24575,'-26'14'0,"0"1"0,1 22 0,-1 5 0,0-15 0,-4 0 0,3 2-1093,4 7 1,2 2 0,1-3 761,-1-3 1,1-3 330,3-9 0,0 2 610,-8 20 0,-1 1-610,7-18 0,0 0 0,-7 19 0,0-2 0,-4-5 0,13-14 644,-8 2-644,16-13 0,-7 5 0,12-2 2074,-3 13-2074,0 3 0,0 3 0,2-3 0,1-1 0,-2 5 0,1-2 0,2 6 0,3-18 0,0-8 0,0-1 0,0-3 0,0 3 0,0-3 0,0 2 0,0 5 0,9 3 0,7 2 0,5-6 0,3-1 0,6 0 0,-4 1 0,10 0 0,0-6 0,11-2 0,6 0 0,1-1 0,-3 0 0,-8 0 0,1 2 0,-5-2 0,6 1-469,-2-2 1,7 0 0,5 0 0,2 0 0,-3-1 0,-6-1 0,-10-3-417,8-4 0,-8-2 885,7 0 0,1-2-55,-2-3 0,-2-2 55,-11 1 0,-1-1 0,7-1 0,3-3 0,-1-5 0,1-5 0,-6 3 0,5-9 0,2 2 0,-5-3 0,-30 6 0,-5 0 0,3-9 0,-11-5 0,-5-1 0,1 19 0,-3 1 0,-9-7 0,-5-1 0,-11-1 0,-1 3-818,7 5 0,-1 2 818,6 2 0,-2 1 0,-2 0 0,-2 1 0,-1 1 0,1 1 0,-6-2 0,0 0 0,5 3 0,-1 0 0,-2 0 0,-7-4 0,-2-1 0,2 2 0,12 3 0,1 2 0,-1-1 0,-10-4 0,-1-1 0,3 3 0,6 1 0,1 2 1638,0 2 0,0 1-1447,9 3 0,0 1-191,-6-3 0,0 2 126,-13 0-126,15 0 0,-5-7 0,26-27 0,-2 22 0,10-17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1T06:55:22.055"/>
    </inkml:context>
    <inkml:brush xml:id="br0">
      <inkml:brushProperty name="width" value="0.05292" units="cm"/>
      <inkml:brushProperty name="height" value="0.05292" units="cm"/>
      <inkml:brushProperty name="color" value="#FF0000"/>
    </inkml:brush>
  </inkml:definitions>
  <inkml:trace contextRef="#ctx0" brushRef="#br0">16472 13150 24575,'5'46'0,"1"0"0,-1 0 0,1 0 0,-1 0 0,0 0 0,1 0 0,-1 0 0,0-2 0,-2-7 0,1 0 0,2 5 0,0 2 0,2 7 0,0 4 0,1 0 0,-1-3 0,0-8 0,-1-11 0,5 15 0,4-22 0,-6 1 0,1-5 0,-2 4 0,7 11 0,-8-21 0,4-36 0,-9-19 0,-3 6 0,-1-10 0,0-5 0,0 2 0,-1 7 0,1-8 0,-3-1-547,1 10 1,-1-9 0,0-3 0,-1 1 0,0 4 0,0 10 94,-1 1 0,-1 2 452,0-3 0,-2-6 0,0-1 0,1 5-2,-4-10 1,2 4 1,2 3 0,0 2 0,-4-4 0,8 5 0,28 5 0,6 11 0,5 4 0,7 4 0,2 3 0,-3-1 0,-2 6 1638,-9 7 0,-6 7-734,-9 17-903,-7 3 0,-1 8 1,-1 0-2,-2-3 0,-2-1 0,-1 4 0,0 3 0,-2 4 0,-2 1 0,-1-5-527,-4 0 1,-2-4 0,-2-1 526,-9 11 0,-1-7 0,6-17 0,-2-3-130,-4 0 0,1-1 130,-6 3 0,-1-2 0,0-2 0,2-1 0,-2 0 0,19-13 0,6 0 0,0-3 0</inkml:trace>
  <inkml:trace contextRef="#ctx0" brushRef="#br0" timeOffset="1076">17080 13592 24575,'2'43'0,"0"1"0,1-6 0,1-1 0,0-3 0,0-3 0,1 3 0,-1 2 0,-1-2 0,-3-15 0,0 7 0,0-14 0,0 1 0,0-29 0,-1-13 0,0-12 0,3 0 0,6-5 0,4 0 0,1-1 0,-3-3 0,1 1 0,8 4 0,13 7 0,7 5 0,-2 10 0,-8 15 0,0 6 0,15-1 0,-5 3 0,-24 0 0,0 0 0,-13 0 0</inkml:trace>
  <inkml:trace contextRef="#ctx0" brushRef="#br0" timeOffset="2171">17591 13449 24575,'0'46'0,"0"0"0,0-11 0,0 0 0,0-1 0,-1 9 0,2 0 0,3 5 0,6-4 0,5-17 0,6-3 0,13 5 0,2-3 0,-10-11 0,-1-3 0,4 0 0,-2-3 0,-5-9 0,-4-6 0,5-5 0,-1-18 0,-3-5 0,2-6 0,-7 7 0,0-5 0,-3 2 0,-5 5 0,-3 2 0,-2-8 0,-4 2 0,-9-9 0,-12 23 0,1 4 0,-19 6 0,13 0 0,-10 0 0,-6-1 0,29 1 0,-14 1 0,30 4 0</inkml:trace>
  <inkml:trace contextRef="#ctx0" brushRef="#br0" timeOffset="3578">18186 13466 24575,'-5'45'0,"0"0"0,3-2 0,1 2 0,-2 0 0,-2 3 0,3-4 0,1-3 0,2-4 0,-1 10 0,0-35 0,33 0 0,-16-10 0,14-7 0,1-4 0,-6-4 0,9-9 0,-13-4 0,-1-5 0,-1-2 0,-2-2 0,-8 1 0,-6 11 0,-1-7 0,-3 4 0,0 8 0,-5 0 0,4 30 0,10 20 0,4 9 0,-4 0 0,1 4 0,4 0 0,3 3 0,-3-4 0,1-2 0,-8 2 0,-14-2 0,-9 5 0,-3 1 0,1-8 0,-2 0 0,-5-2 0,-4-1 0,-6 5 0,-1-2 0,4-10 0,2-9 0,2-6 0,-6 0 0,3-5 0,1-7 0,-1-3 0,8-5 0,1-6 0,9-3 0,2-2 0,-1 3 0,8 3 0,-8-11 0,11 15 0,-5-9 0</inkml:trace>
  <inkml:trace contextRef="#ctx0" brushRef="#br0" timeOffset="4514">16825 14486 24575,'-32'36'0,"0"0"0,0 0 0,-1 0 0,1 0 0,0 0 0,0 1 0,3-2 0,1-2 0,1-2 0,-4 1 0,2-3 0,11-9 0,14-11 0,2-6 0,2 0 0</inkml:trace>
  <inkml:trace contextRef="#ctx0" brushRef="#br0" timeOffset="5329">18813 14190 24575,'40'2'0,"0"0"0,0 0 0,0 0 0,4 5 0,-2 1 0,2 1 0,-1-4 0,2 0 0,0 1 0,-3 3-846,6 5 0,-3 4 0,-2 0 846,-5-3 0,-1 1 0,-1 1 0,1-1 0,1 1 0,0 0 0,4 0 0,0 0 0,-2-1 0,5 4 0,-4-1 0,-6-9 0,-2 0 404,-4 1 1,-4-2-405,-6-9 0,-2 3 0,-14-3 0</inkml:trace>
  <inkml:trace contextRef="#ctx0" brushRef="#br0" timeOffset="8386">18343 13599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1T06:56:16.138"/>
    </inkml:context>
    <inkml:brush xml:id="br0">
      <inkml:brushProperty name="width" value="0.05292" units="cm"/>
      <inkml:brushProperty name="height" value="0.05292" units="cm"/>
      <inkml:brushProperty name="color" value="#FF0000"/>
    </inkml:brush>
  </inkml:definitions>
  <inkml:trace contextRef="#ctx0" brushRef="#br0">5204 6260 24575,'40'0'0,"-1"0"0,6 1 0,9-1 0,0 0 0,-5-1 0,-9 0 0,-4 0 0,9-2-365,-6 2 1,7-1 0,5-1 0,5 1 0,1-1 0,-1 0 0,-2 1 0,-4-1 0,-7 0-456,8-1 1,-8 1 0,0-1 0,6 0 409,-8 1 0,5 0 1,4 0-1,0 0 1,0 0-1,-2 0 0,-5 1 1,-7 0 177,5 0 0,-7 0 1,0 1 231,18 1 0,-2 0 983,-12 0 1,-2 0-984,1 0 0,1 0 0,-1 0 0,-1 0 0,-6 0 0,2 0 0,8 0 0,-4 0 0,-14-3 0,16 3 0,-38-3 0</inkml:trace>
  <inkml:trace contextRef="#ctx0" brushRef="#br0" timeOffset="6478">5878 8357 24575,'50'-6'0,"0"0"0,-1 0 0,-1 14 0,0 5 0,3 2 0,-1-5-656,-6-8 1,0-3-1,0-1 1,1 2 0,-2 4-1,-1 6 1,1 4-1,-1 1 1,-3 0 0,-6-4-483,6-3 1,-2-1 999,2 4 1,3 0 0,-2-1 137,6-3 0,1-1 0,-4 1 0,1 2 0,-2-2 0,4-2 0,-2 0 909,-2 0 1,5 0-910,-1-2 0,7 1 0,1-1 0,-4 0 0,-4 0 0,-2-1 0,2 0-330,-1 0 1,5 0 0,-3 1 0,-7-2 329,-2-1 0,-9 0 0,-7 0 3276,-10 0-3139,1 0 0,-7 0 1,0 0-1</inkml:trace>
  <inkml:trace contextRef="#ctx0" brushRef="#br0" timeOffset="14561">17044 12482 24575,'49'-1'0,"0"-1"0,0 0 0,1 1 0,-1-1 0,0 1 0,0-1 0,1 0 0,-4 2 0,-1-1 0,-3 1 0,1 0 0,1-1 0,2 0-410,-1 0 0,4-1 1,1 1-1,0-1 1,1 0-1,-3 0 0,-3 1 1,-4 0-411,6 0 1,-6 1 0,0 0 0,4 1 272,1 0 1,4 1 0,2 1 0,0-1 0,-3 1 0,-3 0 520,1 0 0,-5 0 0,0 0 0,4 0 26,0 0 0,5 0 0,2 1 0,0-1 0,-5 0 0,-6 1 321,4 0 1,-7 1 0,-4-1-322,-2-2 0,-3 0 0,16 2 0,-15-1 3276,-14-2-1334,5 1 265,-16-2-2207,8 0 1545,1 0-1545,22 0 0,-7 0 0,0 0 0,-9 0 0,1 0 0,24 0 0,2 0 0,0 0 0,-24 0 0,-12 3 0,-8 0 0,1 3 0,-10-3 0,3 0 0,-3-3 0</inkml:trace>
  <inkml:trace contextRef="#ctx0" brushRef="#br0" timeOffset="27479">5816 9220 24575,'29'0'0,"2"2"0,12 4 0,9 0 0,3 1 0,0 0 0,-5-2 0,1 0 0,-2-2 0,0 0 0,1 1 0,5 0-365,-11 0 1,2 0 0,3 1 0,2 1 0,0-1 0,-1 0 0,-1 0 0,-3-1 0,-2-1-292,10 1 1,-2-2-1,-3 0 1,-1-1 0,-1 1-165,3 1 1,0 1 0,-3-1 0,-4 1 728,-2 0 0,-4 0 1,-1 1 90,12 2 0,-4 1 908,-13-1 0,-4 1-908,3-1 0,-13-3 0,-4-1 0,-7-3 0,-3 0 0</inkml:trace>
  <inkml:trace contextRef="#ctx0" brushRef="#br0" timeOffset="33816">14378 6448 24575,'50'0'0,"1"0"0,-1 0 0,1 0 0,-1 0 0,-10-1 0,4-1 0,2 1 0,2-1 0,1-1 0,1 1 0,0 0 0,0 0 0,-2-1 0,-1 1 0,-2 0-410,6 0 0,-3 0 1,-2 0-1,0 1 1,0-1-1,1 0 0,2-1 1,3 1 135,-5-1 1,3 0 0,2 0 0,2 0 0,0 0 0,1-1 0,0 1 0,-2-1 0,-1 1 0,-3-1 0,-4 1 0,-3 0-383,13-2 1,-8 1-1,-2-1 1,1 1 0,6 0 527,-8 2 0,5-1 1,2 1-1,2 1 1,0-1-1,0 0 1,-1 1-1,-3-1 0,-3 1-173,2-1 1,-3 1 0,-2 0 0,0 0 0,0 0-1,3 0 301,2 1 0,2 0 0,2 0 0,0 0 0,-2 0 0,-2 0 0,-3 0 0,8 0 0,-3 0 0,-3 0 0,-2 0-449,4 0 0,-3 0 0,0 0 449,5 0 0,1 0 0,-3 0 702,-9 0 0,-3 0 0,-1 0-702,5 0 0,-1 0 802,5 0 0,1 0-802,1 0 0,-3 0 0,3 0 0,-13 2 0,-8-4 819,-19-4 0,-5 5 0,-2-5 0</inkml:trace>
  <inkml:trace contextRef="#ctx0" brushRef="#br0" timeOffset="37048">6308 11712 24575,'-49'5'0,"1"0"0,-1 0 0,0 0 0,1-1 0,1 3 0,-2 0 0,-2 1 0,-1-1 0,2 1 0,1 0 0,4-2-656,-1 1 1,4-2-1,1 0 1,0 1 0,-2 0 108,0 2 1,-1 0 0,-2 1 0,2 0 0,3-1 0,5-2-856,-18 2 0,9-2 2657,14 2 0,2 0-1255,-6-1 0,5 2 1460,11 8-1460,17 2 0,2 0 0,15 14 0,7 5 0,2-2 0,2 1 899,-4-4 0,1 1 1,1-1-900,0-4 0,0-2 0,-1-1 0,7 6 0,-1-2-269,-2-2 1,4 1 268,1-4 0,3 1 0,-1-2 0,3 3 0,1-1-720,-3-5 1,2-1-1,-2-1 720,3 0 0,-1-1 0,-2-4 0,0 0-527,2 0 0,0 0 527,-7-1 0,4 0 0,6-2 0,7 0 0,-5-1 0,-3 0 0,0 1 113,3-2 0,4 0 0,-5-2-113,-6-4 0,0-1 0,1 0 0,7-1 0,0 0 0,-4-1 0,-3-1 0,-4 0 0,4-1 0,4 0 0,4 1 0,0-2 0,-3-1 0,3-5 0,-3-2 0,-3 1 0,3 0 0,-1-2 0,2 0 0,3-3 0,-6-6 0,-8-9 0,-6-7 0,-1 3 0,10-3 0,-4-5 0,-15 6 0,-2-7 0,-2-4 0,-2 0 0,-2 4-13,-2-2 1,-2 2 0,-4 0 0,-4-3 12,-4 3 0,-4-2 0,-3-3 0,-1 2 0,0 1 0,1 4 0,3-3 0,3 3 0,-5 3 0,-8 1-442,-5 8 0,-8 0 0,-5 1 0,-3 2 0,0 2 0,3 4 0,5 3 442,-11 1 0,5 8 0,-6-2 0,8 1 0,-6-1 0,-2 0 0,0 0 0,2 1 0,3 3-392,-1 3 0,3 1 1,2 2-1,0-1 392,-9-1 0,0 0 0,1 1 300,0 1 1,-1 0-1,5 0-300,2 0 0,0 0 0,0 0 0,-3 0 0,4 0 0,9 0 0,1 0 0,-9 0 0,4 0 91,19-3 1,9 2 0,1-2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3005138"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86019" name="Rectangle 3"/>
          <p:cNvSpPr>
            <a:spLocks noGrp="1" noChangeArrowheads="1"/>
          </p:cNvSpPr>
          <p:nvPr>
            <p:ph type="dt" idx="1"/>
          </p:nvPr>
        </p:nvSpPr>
        <p:spPr bwMode="auto">
          <a:xfrm>
            <a:off x="3927475" y="0"/>
            <a:ext cx="3005138"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49156" name="Rectangle 4"/>
          <p:cNvSpPr>
            <a:spLocks noGrp="1" noRot="1" noChangeAspect="1" noChangeArrowheads="1" noTextEdit="1"/>
          </p:cNvSpPr>
          <p:nvPr>
            <p:ph type="sldImg" idx="2"/>
          </p:nvPr>
        </p:nvSpPr>
        <p:spPr bwMode="auto">
          <a:xfrm>
            <a:off x="1196975" y="681038"/>
            <a:ext cx="4540250" cy="3405187"/>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6021" name="Rectangle 5"/>
          <p:cNvSpPr>
            <a:spLocks noGrp="1" noChangeArrowheads="1"/>
          </p:cNvSpPr>
          <p:nvPr>
            <p:ph type="body" sz="quarter" idx="3"/>
          </p:nvPr>
        </p:nvSpPr>
        <p:spPr bwMode="auto">
          <a:xfrm>
            <a:off x="693738" y="4313238"/>
            <a:ext cx="5546725" cy="408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6022" name="Rectangle 6"/>
          <p:cNvSpPr>
            <a:spLocks noGrp="1" noChangeArrowheads="1"/>
          </p:cNvSpPr>
          <p:nvPr>
            <p:ph type="ftr" sz="quarter" idx="4"/>
          </p:nvPr>
        </p:nvSpPr>
        <p:spPr bwMode="auto">
          <a:xfrm>
            <a:off x="0" y="8624888"/>
            <a:ext cx="3005138"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86023" name="Rectangle 7"/>
          <p:cNvSpPr>
            <a:spLocks noGrp="1" noChangeArrowheads="1"/>
          </p:cNvSpPr>
          <p:nvPr>
            <p:ph type="sldNum" sz="quarter" idx="5"/>
          </p:nvPr>
        </p:nvSpPr>
        <p:spPr bwMode="auto">
          <a:xfrm>
            <a:off x="3927475" y="8624888"/>
            <a:ext cx="3005138"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62C98CFB-BFBB-49CD-97F2-7AA239983045}" type="slidenum">
              <a:rPr lang="en-US"/>
              <a:pPr>
                <a:defRPr/>
              </a:pPr>
              <a:t>‹#›</a:t>
            </a:fld>
            <a:endParaRPr lang="en-US"/>
          </a:p>
        </p:txBody>
      </p:sp>
    </p:spTree>
    <p:extLst>
      <p:ext uri="{BB962C8B-B14F-4D97-AF65-F5344CB8AC3E}">
        <p14:creationId xmlns:p14="http://schemas.microsoft.com/office/powerpoint/2010/main" val="281067277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4DDDA6B9-CBC2-4A17-BEC2-2EB033057119}" type="slidenum">
              <a:rPr lang="en-US" smtClean="0">
                <a:latin typeface="Arial" charset="0"/>
              </a:rPr>
              <a:pPr/>
              <a:t>2</a:t>
            </a:fld>
            <a:endParaRPr lang="en-US">
              <a:latin typeface="Arial"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26E02C2F-6F17-411E-8A7D-F735FFF1BA80}" type="slidenum">
              <a:rPr lang="en-US" smtClean="0">
                <a:latin typeface="Arial" charset="0"/>
              </a:rPr>
              <a:pPr/>
              <a:t>13</a:t>
            </a:fld>
            <a:endParaRPr lang="en-US">
              <a:latin typeface="Arial"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t>Au02: Source: Appel</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pPr>
              <a:defRPr/>
            </a:pPr>
            <a:fld id="{B60AD7FB-F1F3-2948-9E6C-2A87604025D1}" type="datetime1">
              <a:rPr lang="en-US" smtClean="0"/>
              <a:t>4/15/20</a:t>
            </a:fld>
            <a:endParaRPr lang="en-US"/>
          </a:p>
        </p:txBody>
      </p:sp>
      <p:sp>
        <p:nvSpPr>
          <p:cNvPr id="5" name="Footer Placeholder 4"/>
          <p:cNvSpPr>
            <a:spLocks noGrp="1"/>
          </p:cNvSpPr>
          <p:nvPr>
            <p:ph type="ftr" sz="quarter" idx="11"/>
          </p:nvPr>
        </p:nvSpPr>
        <p:spPr/>
        <p:txBody>
          <a:bodyPr/>
          <a:lstStyle/>
          <a:p>
            <a:pPr>
              <a:defRPr/>
            </a:pPr>
            <a:r>
              <a:rPr lang="pl-PL" dirty="0"/>
              <a:t>Compiler Design</a:t>
            </a:r>
            <a:endParaRPr lang="en-US" dirty="0"/>
          </a:p>
        </p:txBody>
      </p:sp>
      <p:sp>
        <p:nvSpPr>
          <p:cNvPr id="6" name="Slide Number Placeholder 5"/>
          <p:cNvSpPr>
            <a:spLocks noGrp="1"/>
          </p:cNvSpPr>
          <p:nvPr>
            <p:ph type="sldNum" sz="quarter" idx="12"/>
          </p:nvPr>
        </p:nvSpPr>
        <p:spPr/>
        <p:txBody>
          <a:bodyPr/>
          <a:lstStyle/>
          <a:p>
            <a:pPr>
              <a:defRPr/>
            </a:pPr>
            <a:r>
              <a:rPr lang="en-US"/>
              <a:t>H-</a:t>
            </a:r>
            <a:fld id="{124397B5-7911-4302-902F-52562A2336BF}" type="slidenum">
              <a:rPr lang="en-US" smtClean="0"/>
              <a:pPr>
                <a:defRPr/>
              </a:pPr>
              <a:t>‹#›</a:t>
            </a:fld>
            <a:endParaRPr lang="en-US"/>
          </a:p>
        </p:txBody>
      </p:sp>
    </p:spTree>
    <p:extLst>
      <p:ext uri="{BB962C8B-B14F-4D97-AF65-F5344CB8AC3E}">
        <p14:creationId xmlns:p14="http://schemas.microsoft.com/office/powerpoint/2010/main" val="3786288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023AF736-56C2-4348-8E1B-BD2CDB88AAC5}" type="datetime1">
              <a:rPr lang="en-US" smtClean="0"/>
              <a:t>4/15/20</a:t>
            </a:fld>
            <a:endParaRPr lang="en-US"/>
          </a:p>
        </p:txBody>
      </p:sp>
      <p:sp>
        <p:nvSpPr>
          <p:cNvPr id="5" name="Footer Placeholder 4"/>
          <p:cNvSpPr>
            <a:spLocks noGrp="1"/>
          </p:cNvSpPr>
          <p:nvPr>
            <p:ph type="ftr" sz="quarter" idx="11"/>
          </p:nvPr>
        </p:nvSpPr>
        <p:spPr/>
        <p:txBody>
          <a:bodyPr/>
          <a:lstStyle/>
          <a:p>
            <a:pPr>
              <a:defRPr/>
            </a:pPr>
            <a:r>
              <a:rPr lang="pl-PL" dirty="0"/>
              <a:t>Compiler Design</a:t>
            </a:r>
            <a:endParaRPr lang="en-US" dirty="0"/>
          </a:p>
        </p:txBody>
      </p:sp>
      <p:sp>
        <p:nvSpPr>
          <p:cNvPr id="6" name="Slide Number Placeholder 5"/>
          <p:cNvSpPr>
            <a:spLocks noGrp="1"/>
          </p:cNvSpPr>
          <p:nvPr>
            <p:ph type="sldNum" sz="quarter" idx="12"/>
          </p:nvPr>
        </p:nvSpPr>
        <p:spPr/>
        <p:txBody>
          <a:bodyPr/>
          <a:lstStyle/>
          <a:p>
            <a:pPr>
              <a:defRPr/>
            </a:pPr>
            <a:r>
              <a:rPr lang="en-US"/>
              <a:t>H-</a:t>
            </a:r>
            <a:fld id="{654E6406-31E1-49BC-9D30-789110597489}" type="slidenum">
              <a:rPr lang="en-US" smtClean="0"/>
              <a:pPr>
                <a:defRPr/>
              </a:pPr>
              <a:t>‹#›</a:t>
            </a:fld>
            <a:endParaRPr lang="en-US"/>
          </a:p>
        </p:txBody>
      </p:sp>
    </p:spTree>
    <p:extLst>
      <p:ext uri="{BB962C8B-B14F-4D97-AF65-F5344CB8AC3E}">
        <p14:creationId xmlns:p14="http://schemas.microsoft.com/office/powerpoint/2010/main" val="566094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0ABC9D49-02E6-5040-AF49-C7CF73F22999}" type="datetime1">
              <a:rPr lang="en-US" smtClean="0"/>
              <a:t>4/15/20</a:t>
            </a:fld>
            <a:endParaRPr lang="en-US"/>
          </a:p>
        </p:txBody>
      </p:sp>
      <p:sp>
        <p:nvSpPr>
          <p:cNvPr id="5" name="Footer Placeholder 4"/>
          <p:cNvSpPr>
            <a:spLocks noGrp="1"/>
          </p:cNvSpPr>
          <p:nvPr>
            <p:ph type="ftr" sz="quarter" idx="11"/>
          </p:nvPr>
        </p:nvSpPr>
        <p:spPr/>
        <p:txBody>
          <a:bodyPr/>
          <a:lstStyle/>
          <a:p>
            <a:pPr>
              <a:defRPr/>
            </a:pPr>
            <a:r>
              <a:rPr lang="pl-PL" dirty="0"/>
              <a:t>Compiler Design</a:t>
            </a:r>
            <a:endParaRPr lang="en-US" dirty="0"/>
          </a:p>
        </p:txBody>
      </p:sp>
      <p:sp>
        <p:nvSpPr>
          <p:cNvPr id="6" name="Slide Number Placeholder 5"/>
          <p:cNvSpPr>
            <a:spLocks noGrp="1"/>
          </p:cNvSpPr>
          <p:nvPr>
            <p:ph type="sldNum" sz="quarter" idx="12"/>
          </p:nvPr>
        </p:nvSpPr>
        <p:spPr/>
        <p:txBody>
          <a:bodyPr/>
          <a:lstStyle/>
          <a:p>
            <a:pPr>
              <a:defRPr/>
            </a:pPr>
            <a:r>
              <a:rPr lang="en-US"/>
              <a:t>H-</a:t>
            </a:r>
            <a:fld id="{E5014A32-7A2B-405C-BF5D-F6FE75A7D58C}" type="slidenum">
              <a:rPr lang="en-US" smtClean="0"/>
              <a:pPr>
                <a:defRPr/>
              </a:pPr>
              <a:t>‹#›</a:t>
            </a:fld>
            <a:endParaRPr lang="en-US"/>
          </a:p>
        </p:txBody>
      </p:sp>
    </p:spTree>
    <p:extLst>
      <p:ext uri="{BB962C8B-B14F-4D97-AF65-F5344CB8AC3E}">
        <p14:creationId xmlns:p14="http://schemas.microsoft.com/office/powerpoint/2010/main" val="16754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44D32EFF-4EAD-1C43-B42D-6DA85B621DBE}" type="datetime1">
              <a:rPr lang="en-US" smtClean="0"/>
              <a:t>4/15/20</a:t>
            </a:fld>
            <a:endParaRPr lang="en-US"/>
          </a:p>
        </p:txBody>
      </p:sp>
      <p:sp>
        <p:nvSpPr>
          <p:cNvPr id="5" name="Footer Placeholder 4"/>
          <p:cNvSpPr>
            <a:spLocks noGrp="1"/>
          </p:cNvSpPr>
          <p:nvPr>
            <p:ph type="ftr" sz="quarter" idx="11"/>
          </p:nvPr>
        </p:nvSpPr>
        <p:spPr/>
        <p:txBody>
          <a:bodyPr/>
          <a:lstStyle/>
          <a:p>
            <a:pPr>
              <a:defRPr/>
            </a:pPr>
            <a:r>
              <a:rPr lang="pl-PL" dirty="0"/>
              <a:t>Compiler Design</a:t>
            </a:r>
            <a:endParaRPr lang="en-US" dirty="0"/>
          </a:p>
        </p:txBody>
      </p:sp>
      <p:sp>
        <p:nvSpPr>
          <p:cNvPr id="6" name="Slide Number Placeholder 5"/>
          <p:cNvSpPr>
            <a:spLocks noGrp="1"/>
          </p:cNvSpPr>
          <p:nvPr>
            <p:ph type="sldNum" sz="quarter" idx="12"/>
          </p:nvPr>
        </p:nvSpPr>
        <p:spPr/>
        <p:txBody>
          <a:bodyPr/>
          <a:lstStyle/>
          <a:p>
            <a:pPr>
              <a:defRPr/>
            </a:pPr>
            <a:r>
              <a:rPr lang="en-US"/>
              <a:t>H-</a:t>
            </a:r>
            <a:fld id="{B5FA0D70-380C-4F61-8C89-BB3DB0647DA6}" type="slidenum">
              <a:rPr lang="en-US" smtClean="0"/>
              <a:pPr>
                <a:defRPr/>
              </a:pPr>
              <a:t>‹#›</a:t>
            </a:fld>
            <a:endParaRPr lang="en-US"/>
          </a:p>
        </p:txBody>
      </p:sp>
    </p:spTree>
    <p:extLst>
      <p:ext uri="{BB962C8B-B14F-4D97-AF65-F5344CB8AC3E}">
        <p14:creationId xmlns:p14="http://schemas.microsoft.com/office/powerpoint/2010/main" val="3536337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85E06CE7-2982-E948-BB45-43F495A20D0F}" type="datetime1">
              <a:rPr lang="en-US" smtClean="0"/>
              <a:t>4/15/20</a:t>
            </a:fld>
            <a:endParaRPr lang="en-US"/>
          </a:p>
        </p:txBody>
      </p:sp>
      <p:sp>
        <p:nvSpPr>
          <p:cNvPr id="5" name="Footer Placeholder 4"/>
          <p:cNvSpPr>
            <a:spLocks noGrp="1"/>
          </p:cNvSpPr>
          <p:nvPr>
            <p:ph type="ftr" sz="quarter" idx="11"/>
          </p:nvPr>
        </p:nvSpPr>
        <p:spPr/>
        <p:txBody>
          <a:bodyPr/>
          <a:lstStyle/>
          <a:p>
            <a:pPr>
              <a:defRPr/>
            </a:pPr>
            <a:r>
              <a:rPr lang="pl-PL" dirty="0"/>
              <a:t>Compiler Design</a:t>
            </a:r>
            <a:endParaRPr lang="en-US" dirty="0"/>
          </a:p>
        </p:txBody>
      </p:sp>
      <p:sp>
        <p:nvSpPr>
          <p:cNvPr id="6" name="Slide Number Placeholder 5"/>
          <p:cNvSpPr>
            <a:spLocks noGrp="1"/>
          </p:cNvSpPr>
          <p:nvPr>
            <p:ph type="sldNum" sz="quarter" idx="12"/>
          </p:nvPr>
        </p:nvSpPr>
        <p:spPr/>
        <p:txBody>
          <a:bodyPr/>
          <a:lstStyle/>
          <a:p>
            <a:pPr>
              <a:defRPr/>
            </a:pPr>
            <a:r>
              <a:rPr lang="en-US"/>
              <a:t>H-</a:t>
            </a:r>
            <a:fld id="{B6A2374B-AC93-478F-9944-405AE71A22D1}" type="slidenum">
              <a:rPr lang="en-US" smtClean="0"/>
              <a:pPr>
                <a:defRPr/>
              </a:pPr>
              <a:t>‹#›</a:t>
            </a:fld>
            <a:endParaRPr lang="en-US"/>
          </a:p>
        </p:txBody>
      </p:sp>
    </p:spTree>
    <p:extLst>
      <p:ext uri="{BB962C8B-B14F-4D97-AF65-F5344CB8AC3E}">
        <p14:creationId xmlns:p14="http://schemas.microsoft.com/office/powerpoint/2010/main" val="1970884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BFB1A2D5-20BC-0449-B9EE-50CD44C5F6D4}" type="datetime1">
              <a:rPr lang="en-US" smtClean="0"/>
              <a:t>4/15/20</a:t>
            </a:fld>
            <a:endParaRPr lang="en-US"/>
          </a:p>
        </p:txBody>
      </p:sp>
      <p:sp>
        <p:nvSpPr>
          <p:cNvPr id="6" name="Footer Placeholder 5"/>
          <p:cNvSpPr>
            <a:spLocks noGrp="1"/>
          </p:cNvSpPr>
          <p:nvPr>
            <p:ph type="ftr" sz="quarter" idx="11"/>
          </p:nvPr>
        </p:nvSpPr>
        <p:spPr/>
        <p:txBody>
          <a:bodyPr/>
          <a:lstStyle/>
          <a:p>
            <a:pPr>
              <a:defRPr/>
            </a:pPr>
            <a:r>
              <a:rPr lang="pl-PL" dirty="0"/>
              <a:t>Compiler Design</a:t>
            </a:r>
            <a:endParaRPr lang="en-US" dirty="0"/>
          </a:p>
        </p:txBody>
      </p:sp>
      <p:sp>
        <p:nvSpPr>
          <p:cNvPr id="7" name="Slide Number Placeholder 6"/>
          <p:cNvSpPr>
            <a:spLocks noGrp="1"/>
          </p:cNvSpPr>
          <p:nvPr>
            <p:ph type="sldNum" sz="quarter" idx="12"/>
          </p:nvPr>
        </p:nvSpPr>
        <p:spPr/>
        <p:txBody>
          <a:bodyPr/>
          <a:lstStyle/>
          <a:p>
            <a:pPr>
              <a:defRPr/>
            </a:pPr>
            <a:r>
              <a:rPr lang="en-US"/>
              <a:t>H-</a:t>
            </a:r>
            <a:fld id="{DC91A7AB-DEE6-46D2-B72F-C089315C3D40}" type="slidenum">
              <a:rPr lang="en-US" smtClean="0"/>
              <a:pPr>
                <a:defRPr/>
              </a:pPr>
              <a:t>‹#›</a:t>
            </a:fld>
            <a:endParaRPr lang="en-US"/>
          </a:p>
        </p:txBody>
      </p:sp>
    </p:spTree>
    <p:extLst>
      <p:ext uri="{BB962C8B-B14F-4D97-AF65-F5344CB8AC3E}">
        <p14:creationId xmlns:p14="http://schemas.microsoft.com/office/powerpoint/2010/main" val="2350132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112EF4D4-06DB-B64A-9DE4-68D2FAEBD28B}" type="datetime1">
              <a:rPr lang="en-US" smtClean="0"/>
              <a:t>4/15/20</a:t>
            </a:fld>
            <a:endParaRPr lang="en-US"/>
          </a:p>
        </p:txBody>
      </p:sp>
      <p:sp>
        <p:nvSpPr>
          <p:cNvPr id="8" name="Footer Placeholder 7"/>
          <p:cNvSpPr>
            <a:spLocks noGrp="1"/>
          </p:cNvSpPr>
          <p:nvPr>
            <p:ph type="ftr" sz="quarter" idx="11"/>
          </p:nvPr>
        </p:nvSpPr>
        <p:spPr/>
        <p:txBody>
          <a:bodyPr/>
          <a:lstStyle/>
          <a:p>
            <a:pPr>
              <a:defRPr/>
            </a:pPr>
            <a:r>
              <a:rPr lang="pl-PL" dirty="0"/>
              <a:t>Compiler Design</a:t>
            </a:r>
            <a:endParaRPr lang="en-US" dirty="0"/>
          </a:p>
        </p:txBody>
      </p:sp>
      <p:sp>
        <p:nvSpPr>
          <p:cNvPr id="9" name="Slide Number Placeholder 8"/>
          <p:cNvSpPr>
            <a:spLocks noGrp="1"/>
          </p:cNvSpPr>
          <p:nvPr>
            <p:ph type="sldNum" sz="quarter" idx="12"/>
          </p:nvPr>
        </p:nvSpPr>
        <p:spPr/>
        <p:txBody>
          <a:bodyPr/>
          <a:lstStyle/>
          <a:p>
            <a:pPr>
              <a:defRPr/>
            </a:pPr>
            <a:r>
              <a:rPr lang="en-US"/>
              <a:t>H-</a:t>
            </a:r>
            <a:fld id="{6031C70D-438E-4EB6-9C7B-7E51D09A4ECE}" type="slidenum">
              <a:rPr lang="en-US" smtClean="0"/>
              <a:pPr>
                <a:defRPr/>
              </a:pPr>
              <a:t>‹#›</a:t>
            </a:fld>
            <a:endParaRPr lang="en-US"/>
          </a:p>
        </p:txBody>
      </p:sp>
    </p:spTree>
    <p:extLst>
      <p:ext uri="{BB962C8B-B14F-4D97-AF65-F5344CB8AC3E}">
        <p14:creationId xmlns:p14="http://schemas.microsoft.com/office/powerpoint/2010/main" val="1663692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F470BB67-EA51-DE42-B622-9DDA3F2D4F1F}" type="datetime1">
              <a:rPr lang="en-US" smtClean="0"/>
              <a:t>4/15/20</a:t>
            </a:fld>
            <a:endParaRPr lang="en-US"/>
          </a:p>
        </p:txBody>
      </p:sp>
      <p:sp>
        <p:nvSpPr>
          <p:cNvPr id="4" name="Footer Placeholder 3"/>
          <p:cNvSpPr>
            <a:spLocks noGrp="1"/>
          </p:cNvSpPr>
          <p:nvPr>
            <p:ph type="ftr" sz="quarter" idx="11"/>
          </p:nvPr>
        </p:nvSpPr>
        <p:spPr/>
        <p:txBody>
          <a:bodyPr/>
          <a:lstStyle/>
          <a:p>
            <a:pPr>
              <a:defRPr/>
            </a:pPr>
            <a:r>
              <a:rPr lang="pl-PL" dirty="0"/>
              <a:t>Compiler Design</a:t>
            </a:r>
            <a:endParaRPr lang="en-US" dirty="0"/>
          </a:p>
        </p:txBody>
      </p:sp>
      <p:sp>
        <p:nvSpPr>
          <p:cNvPr id="5" name="Slide Number Placeholder 4"/>
          <p:cNvSpPr>
            <a:spLocks noGrp="1"/>
          </p:cNvSpPr>
          <p:nvPr>
            <p:ph type="sldNum" sz="quarter" idx="12"/>
          </p:nvPr>
        </p:nvSpPr>
        <p:spPr/>
        <p:txBody>
          <a:bodyPr/>
          <a:lstStyle/>
          <a:p>
            <a:pPr>
              <a:defRPr/>
            </a:pPr>
            <a:r>
              <a:rPr lang="en-US"/>
              <a:t>H-</a:t>
            </a:r>
            <a:fld id="{B88FFEFE-1383-4F02-83FD-A8905267F0ED}" type="slidenum">
              <a:rPr lang="en-US" smtClean="0"/>
              <a:pPr>
                <a:defRPr/>
              </a:pPr>
              <a:t>‹#›</a:t>
            </a:fld>
            <a:endParaRPr lang="en-US"/>
          </a:p>
        </p:txBody>
      </p:sp>
    </p:spTree>
    <p:extLst>
      <p:ext uri="{BB962C8B-B14F-4D97-AF65-F5344CB8AC3E}">
        <p14:creationId xmlns:p14="http://schemas.microsoft.com/office/powerpoint/2010/main" val="3533518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2417D6C-0EA9-144F-989F-CC1BBD6FE5D7}" type="datetime1">
              <a:rPr lang="en-US" smtClean="0"/>
              <a:t>4/15/20</a:t>
            </a:fld>
            <a:endParaRPr lang="en-US"/>
          </a:p>
        </p:txBody>
      </p:sp>
      <p:sp>
        <p:nvSpPr>
          <p:cNvPr id="3" name="Footer Placeholder 2"/>
          <p:cNvSpPr>
            <a:spLocks noGrp="1"/>
          </p:cNvSpPr>
          <p:nvPr>
            <p:ph type="ftr" sz="quarter" idx="11"/>
          </p:nvPr>
        </p:nvSpPr>
        <p:spPr/>
        <p:txBody>
          <a:bodyPr/>
          <a:lstStyle/>
          <a:p>
            <a:pPr>
              <a:defRPr/>
            </a:pPr>
            <a:r>
              <a:rPr lang="pl-PL" dirty="0"/>
              <a:t>Compiler Design</a:t>
            </a:r>
            <a:endParaRPr lang="en-US" dirty="0"/>
          </a:p>
        </p:txBody>
      </p:sp>
      <p:sp>
        <p:nvSpPr>
          <p:cNvPr id="4" name="Slide Number Placeholder 3"/>
          <p:cNvSpPr>
            <a:spLocks noGrp="1"/>
          </p:cNvSpPr>
          <p:nvPr>
            <p:ph type="sldNum" sz="quarter" idx="12"/>
          </p:nvPr>
        </p:nvSpPr>
        <p:spPr/>
        <p:txBody>
          <a:bodyPr/>
          <a:lstStyle/>
          <a:p>
            <a:pPr>
              <a:defRPr/>
            </a:pPr>
            <a:r>
              <a:rPr lang="en-US"/>
              <a:t>H-</a:t>
            </a:r>
            <a:fld id="{251590B9-7806-447E-A3E8-D5F19F5BD7F8}" type="slidenum">
              <a:rPr lang="en-US" smtClean="0"/>
              <a:pPr>
                <a:defRPr/>
              </a:pPr>
              <a:t>‹#›</a:t>
            </a:fld>
            <a:endParaRPr lang="en-US"/>
          </a:p>
        </p:txBody>
      </p:sp>
    </p:spTree>
    <p:extLst>
      <p:ext uri="{BB962C8B-B14F-4D97-AF65-F5344CB8AC3E}">
        <p14:creationId xmlns:p14="http://schemas.microsoft.com/office/powerpoint/2010/main" val="1727181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0123977C-73AF-9141-B96E-21F799166FCD}" type="datetime1">
              <a:rPr lang="en-US" smtClean="0"/>
              <a:t>4/15/20</a:t>
            </a:fld>
            <a:endParaRPr lang="en-US"/>
          </a:p>
        </p:txBody>
      </p:sp>
      <p:sp>
        <p:nvSpPr>
          <p:cNvPr id="6" name="Footer Placeholder 5"/>
          <p:cNvSpPr>
            <a:spLocks noGrp="1"/>
          </p:cNvSpPr>
          <p:nvPr>
            <p:ph type="ftr" sz="quarter" idx="11"/>
          </p:nvPr>
        </p:nvSpPr>
        <p:spPr/>
        <p:txBody>
          <a:bodyPr/>
          <a:lstStyle/>
          <a:p>
            <a:pPr>
              <a:defRPr/>
            </a:pPr>
            <a:r>
              <a:rPr lang="pl-PL" dirty="0"/>
              <a:t>Compiler Design</a:t>
            </a:r>
            <a:endParaRPr lang="en-US" dirty="0"/>
          </a:p>
        </p:txBody>
      </p:sp>
      <p:sp>
        <p:nvSpPr>
          <p:cNvPr id="7" name="Slide Number Placeholder 6"/>
          <p:cNvSpPr>
            <a:spLocks noGrp="1"/>
          </p:cNvSpPr>
          <p:nvPr>
            <p:ph type="sldNum" sz="quarter" idx="12"/>
          </p:nvPr>
        </p:nvSpPr>
        <p:spPr/>
        <p:txBody>
          <a:bodyPr/>
          <a:lstStyle/>
          <a:p>
            <a:pPr>
              <a:defRPr/>
            </a:pPr>
            <a:r>
              <a:rPr lang="en-US"/>
              <a:t>H-</a:t>
            </a:r>
            <a:fld id="{474A9421-645A-42CC-9918-F4D57D579444}" type="slidenum">
              <a:rPr lang="en-US" smtClean="0"/>
              <a:pPr>
                <a:defRPr/>
              </a:pPr>
              <a:t>‹#›</a:t>
            </a:fld>
            <a:endParaRPr lang="en-US"/>
          </a:p>
        </p:txBody>
      </p:sp>
    </p:spTree>
    <p:extLst>
      <p:ext uri="{BB962C8B-B14F-4D97-AF65-F5344CB8AC3E}">
        <p14:creationId xmlns:p14="http://schemas.microsoft.com/office/powerpoint/2010/main" val="833472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855FB36-E022-7A43-8B75-F14E7530852A}" type="datetime1">
              <a:rPr lang="en-US" smtClean="0"/>
              <a:t>4/15/20</a:t>
            </a:fld>
            <a:endParaRPr lang="en-US"/>
          </a:p>
        </p:txBody>
      </p:sp>
      <p:sp>
        <p:nvSpPr>
          <p:cNvPr id="6" name="Footer Placeholder 5"/>
          <p:cNvSpPr>
            <a:spLocks noGrp="1"/>
          </p:cNvSpPr>
          <p:nvPr>
            <p:ph type="ftr" sz="quarter" idx="11"/>
          </p:nvPr>
        </p:nvSpPr>
        <p:spPr/>
        <p:txBody>
          <a:bodyPr/>
          <a:lstStyle/>
          <a:p>
            <a:pPr>
              <a:defRPr/>
            </a:pPr>
            <a:r>
              <a:rPr lang="pl-PL" dirty="0"/>
              <a:t>Compiler Design</a:t>
            </a:r>
            <a:endParaRPr lang="en-US" dirty="0"/>
          </a:p>
        </p:txBody>
      </p:sp>
      <p:sp>
        <p:nvSpPr>
          <p:cNvPr id="7" name="Slide Number Placeholder 6"/>
          <p:cNvSpPr>
            <a:spLocks noGrp="1"/>
          </p:cNvSpPr>
          <p:nvPr>
            <p:ph type="sldNum" sz="quarter" idx="12"/>
          </p:nvPr>
        </p:nvSpPr>
        <p:spPr/>
        <p:txBody>
          <a:bodyPr/>
          <a:lstStyle/>
          <a:p>
            <a:pPr>
              <a:defRPr/>
            </a:pPr>
            <a:r>
              <a:rPr lang="en-US"/>
              <a:t>H-</a:t>
            </a:r>
            <a:fld id="{5C9CFD98-54AB-409B-853E-483007599E47}" type="slidenum">
              <a:rPr lang="en-US" smtClean="0"/>
              <a:pPr>
                <a:defRPr/>
              </a:pPr>
              <a:t>‹#›</a:t>
            </a:fld>
            <a:endParaRPr lang="en-US"/>
          </a:p>
        </p:txBody>
      </p:sp>
    </p:spTree>
    <p:extLst>
      <p:ext uri="{BB962C8B-B14F-4D97-AF65-F5344CB8AC3E}">
        <p14:creationId xmlns:p14="http://schemas.microsoft.com/office/powerpoint/2010/main" val="2701337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pPr>
              <a:defRPr/>
            </a:pPr>
            <a:fld id="{3FC1D9A3-371A-8343-8359-69C06C6AD5FC}" type="datetime1">
              <a:rPr lang="en-US" smtClean="0"/>
              <a:pPr>
                <a:defRPr/>
              </a:pPr>
              <a:t>4/15/20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pPr>
              <a:defRPr/>
            </a:pPr>
            <a:r>
              <a:rPr lang="pl-PL" dirty="0"/>
              <a:t>Compiler Design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pPr>
              <a:defRPr/>
            </a:pPr>
            <a:r>
              <a:rPr lang="en-US" dirty="0"/>
              <a:t>H-</a:t>
            </a:r>
            <a:fld id="{27DA78C8-C1FB-4116-A39F-8F1CE87F7169}" type="slidenum">
              <a:rPr lang="en-US" smtClean="0"/>
              <a:pPr>
                <a:defRPr/>
              </a:pPr>
              <a:t>‹#›</a:t>
            </a:fld>
            <a:endParaRPr lang="en-US" dirty="0"/>
          </a:p>
        </p:txBody>
      </p:sp>
    </p:spTree>
    <p:extLst>
      <p:ext uri="{BB962C8B-B14F-4D97-AF65-F5344CB8AC3E}">
        <p14:creationId xmlns:p14="http://schemas.microsoft.com/office/powerpoint/2010/main" val="1406754706"/>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dt="0"/>
  <p:txStyles>
    <p:titleStyle>
      <a:lvl1pPr algn="l" defTabSz="457200" rtl="0" eaLnBrk="1" latinLnBrk="0" hangingPunct="1">
        <a:spcBef>
          <a:spcPct val="0"/>
        </a:spcBef>
        <a:buNone/>
        <a:defRPr sz="4400" kern="1200">
          <a:solidFill>
            <a:srgbClr val="660066"/>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hyperlink" Target="https://courses.cs.washington.edu/courses/csep501/18sp/calendar/lecturelist.html" TargetMode="External"/><Relationship Id="rId5" Type="http://schemas.openxmlformats.org/officeDocument/2006/relationships/slideLayout" Target="../slideLayouts/slideLayout1.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slideLayout" Target="../slideLayouts/slideLayout2.xml"/><Relationship Id="rId4" Type="http://schemas.openxmlformats.org/officeDocument/2006/relationships/tags" Target="../tags/tag33.xml"/></Relationships>
</file>

<file path=ppt/slides/_rels/slide11.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slideLayout" Target="../slideLayouts/slideLayout2.xml"/><Relationship Id="rId4" Type="http://schemas.openxmlformats.org/officeDocument/2006/relationships/tags" Target="../tags/tag37.xml"/></Relationships>
</file>

<file path=ppt/slides/_rels/slide12.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slideLayout" Target="../slideLayouts/slideLayout2.xml"/><Relationship Id="rId4" Type="http://schemas.openxmlformats.org/officeDocument/2006/relationships/tags" Target="../tags/tag41.xml"/></Relationships>
</file>

<file path=ppt/slides/_rels/slide13.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notesSlide" Target="../notesSlides/notesSlide2.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slideLayout" Target="../slideLayouts/slideLayout6.xml"/><Relationship Id="rId5" Type="http://schemas.openxmlformats.org/officeDocument/2006/relationships/tags" Target="../tags/tag46.xml"/><Relationship Id="rId4" Type="http://schemas.openxmlformats.org/officeDocument/2006/relationships/tags" Target="../tags/tag45.xml"/></Relationships>
</file>

<file path=ppt/slides/_rels/slide14.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slideLayout" Target="../slideLayouts/slideLayout2.xml"/><Relationship Id="rId4" Type="http://schemas.openxmlformats.org/officeDocument/2006/relationships/tags" Target="../tags/tag50.xml"/></Relationships>
</file>

<file path=ppt/slides/_rels/slide15.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slideLayout" Target="../slideLayouts/slideLayout2.xml"/><Relationship Id="rId4" Type="http://schemas.openxmlformats.org/officeDocument/2006/relationships/tags" Target="../tags/tag54.xml"/></Relationships>
</file>

<file path=ppt/slides/_rels/slide16.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Layout" Target="../slideLayouts/slideLayout2.xml"/><Relationship Id="rId4" Type="http://schemas.openxmlformats.org/officeDocument/2006/relationships/tags" Target="../tags/tag58.xml"/></Relationships>
</file>

<file path=ppt/slides/_rels/slide17.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slideLayout" Target="../slideLayouts/slideLayout2.xml"/><Relationship Id="rId4" Type="http://schemas.openxmlformats.org/officeDocument/2006/relationships/tags" Target="../tags/tag62.xml"/></Relationships>
</file>

<file path=ppt/slides/_rels/slide18.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slideLayout" Target="../slideLayouts/slideLayout2.xml"/><Relationship Id="rId4" Type="http://schemas.openxmlformats.org/officeDocument/2006/relationships/tags" Target="../tags/tag6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9.xml"/></Relationships>
</file>

<file path=ppt/slides/_rels/slide20.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slideLayout" Target="../slideLayouts/slideLayout2.xml"/><Relationship Id="rId4" Type="http://schemas.openxmlformats.org/officeDocument/2006/relationships/tags" Target="../tags/tag70.xml"/></Relationships>
</file>

<file path=ppt/slides/_rels/slide21.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slideLayout" Target="../slideLayouts/slideLayout2.xml"/><Relationship Id="rId4" Type="http://schemas.openxmlformats.org/officeDocument/2006/relationships/tags" Target="../tags/tag74.xml"/></Relationships>
</file>

<file path=ppt/slides/_rels/slide22.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slideLayout" Target="../slideLayouts/slideLayout2.xml"/><Relationship Id="rId4" Type="http://schemas.openxmlformats.org/officeDocument/2006/relationships/tags" Target="../tags/tag7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slideLayout" Target="../slideLayouts/slideLayout2.xml"/><Relationship Id="rId4" Type="http://schemas.openxmlformats.org/officeDocument/2006/relationships/tags" Target="../tags/tag82.xml"/></Relationships>
</file>

<file path=ppt/slides/_rels/slide26.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slideLayout" Target="../slideLayouts/slideLayout2.xml"/><Relationship Id="rId4" Type="http://schemas.openxmlformats.org/officeDocument/2006/relationships/tags" Target="../tags/tag8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tags" Target="../tags/tag12.xml"/><Relationship Id="rId7" Type="http://schemas.openxmlformats.org/officeDocument/2006/relationships/slideLayout" Target="../slideLayouts/slideLayout4.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slideLayout" Target="../slideLayouts/slideLayout2.xml"/><Relationship Id="rId4" Type="http://schemas.openxmlformats.org/officeDocument/2006/relationships/tags" Target="../tags/tag19.xml"/></Relationships>
</file>

<file path=ppt/slides/_rels/slide8.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tags" Target="../tags/tag22.xml"/><Relationship Id="rId7"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9" Type="http://schemas.openxmlformats.org/officeDocument/2006/relationships/image" Target="../media/image2.wmf"/></Relationships>
</file>

<file path=ppt/slides/_rels/slide9.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slideLayout" Target="../slideLayouts/slideLayout2.xml"/><Relationship Id="rId4" Type="http://schemas.openxmlformats.org/officeDocument/2006/relationships/tags" Target="../tags/tag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15"/>
          <p:cNvSpPr>
            <a:spLocks noGrp="1" noChangeArrowheads="1"/>
          </p:cNvSpPr>
          <p:nvPr>
            <p:ph type="ctrTitle"/>
            <p:custDataLst>
              <p:tags r:id="rId1"/>
            </p:custDataLst>
          </p:nvPr>
        </p:nvSpPr>
        <p:spPr/>
        <p:txBody>
          <a:bodyPr/>
          <a:lstStyle/>
          <a:p>
            <a:pPr eaLnBrk="1" hangingPunct="1"/>
            <a:r>
              <a:rPr lang="en-US" dirty="0"/>
              <a:t>Compilers</a:t>
            </a:r>
          </a:p>
        </p:txBody>
      </p:sp>
      <p:sp>
        <p:nvSpPr>
          <p:cNvPr id="13318" name="Rectangle 16"/>
          <p:cNvSpPr>
            <a:spLocks noGrp="1" noChangeArrowheads="1"/>
          </p:cNvSpPr>
          <p:nvPr>
            <p:ph type="subTitle" idx="1"/>
            <p:custDataLst>
              <p:tags r:id="rId2"/>
            </p:custDataLst>
          </p:nvPr>
        </p:nvSpPr>
        <p:spPr/>
        <p:txBody>
          <a:bodyPr/>
          <a:lstStyle/>
          <a:p>
            <a:pPr eaLnBrk="1" hangingPunct="1"/>
            <a:r>
              <a:rPr lang="en-US" sz="2800" dirty="0"/>
              <a:t>ASTs, Modularity, and the Visitor Pattern</a:t>
            </a:r>
          </a:p>
          <a:p>
            <a:pPr eaLnBrk="1" hangingPunct="1"/>
            <a:endParaRPr lang="en-US" sz="2800" dirty="0"/>
          </a:p>
          <a:p>
            <a:r>
              <a:rPr lang="en-US" sz="2400" dirty="0">
                <a:hlinkClick r:id="rId6"/>
              </a:rPr>
              <a:t>Credit: UW (Perkins)</a:t>
            </a:r>
            <a:endParaRPr lang="en-US" sz="2400" dirty="0"/>
          </a:p>
          <a:p>
            <a:pPr eaLnBrk="1" hangingPunct="1"/>
            <a:endParaRPr lang="en-US" sz="2400" dirty="0"/>
          </a:p>
        </p:txBody>
      </p:sp>
      <p:sp>
        <p:nvSpPr>
          <p:cNvPr id="13316" name="Rectangle 16"/>
          <p:cNvSpPr>
            <a:spLocks noGrp="1" noChangeArrowheads="1"/>
          </p:cNvSpPr>
          <p:nvPr>
            <p:ph type="sldNum" sz="quarter" idx="12"/>
            <p:custDataLst>
              <p:tags r:id="rId3"/>
            </p:custDataLst>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solidFill>
                  <a:schemeClr val="bg2"/>
                </a:solidFill>
              </a:rPr>
              <a:t>H-</a:t>
            </a:r>
            <a:fld id="{405AA495-7913-4DFC-8874-4230136F30FC}" type="slidenum">
              <a:rPr lang="en-US" smtClean="0">
                <a:solidFill>
                  <a:schemeClr val="bg2"/>
                </a:solidFill>
              </a:rPr>
              <a:pPr/>
              <a:t>1</a:t>
            </a:fld>
            <a:endParaRPr lang="en-US">
              <a:solidFill>
                <a:schemeClr val="bg2"/>
              </a:solidFill>
            </a:endParaRPr>
          </a:p>
        </p:txBody>
      </p:sp>
      <p:sp>
        <p:nvSpPr>
          <p:cNvPr id="13315" name="Rectangle 15"/>
          <p:cNvSpPr>
            <a:spLocks noGrp="1" noChangeArrowheads="1"/>
          </p:cNvSpPr>
          <p:nvPr>
            <p:ph type="ftr" sz="quarter" idx="11"/>
            <p:custDataLst>
              <p:tags r:id="rId4"/>
            </p:custDataLst>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solidFill>
                  <a:schemeClr val="bg2"/>
                </a:solidFill>
              </a:rPr>
              <a:t>Compiler Design</a:t>
            </a:r>
            <a:endParaRPr lang="en-US" dirty="0">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title"/>
            <p:custDataLst>
              <p:tags r:id="rId1"/>
            </p:custDataLst>
          </p:nvPr>
        </p:nvSpPr>
        <p:spPr/>
        <p:txBody>
          <a:bodyPr/>
          <a:lstStyle/>
          <a:p>
            <a:r>
              <a:rPr lang="en-US"/>
              <a:t>Critique</a:t>
            </a:r>
          </a:p>
        </p:txBody>
      </p:sp>
      <p:sp>
        <p:nvSpPr>
          <p:cNvPr id="31750" name="Rectangle 3"/>
          <p:cNvSpPr>
            <a:spLocks noGrp="1" noChangeArrowheads="1"/>
          </p:cNvSpPr>
          <p:nvPr>
            <p:ph idx="1"/>
            <p:custDataLst>
              <p:tags r:id="rId2"/>
            </p:custDataLst>
          </p:nvPr>
        </p:nvSpPr>
        <p:spPr/>
        <p:txBody>
          <a:bodyPr>
            <a:normAutofit lnSpcReduction="10000"/>
          </a:bodyPr>
          <a:lstStyle/>
          <a:p>
            <a:r>
              <a:rPr lang="en-US" dirty="0"/>
              <a:t>This is nicely encapsulated – all details about a </a:t>
            </a:r>
            <a:r>
              <a:rPr lang="en-US" dirty="0" err="1"/>
              <a:t>WhileNode</a:t>
            </a:r>
            <a:r>
              <a:rPr lang="en-US" dirty="0"/>
              <a:t> are hidden in that class</a:t>
            </a:r>
          </a:p>
          <a:p>
            <a:r>
              <a:rPr lang="en-US" dirty="0"/>
              <a:t>But it is poor modularity</a:t>
            </a:r>
          </a:p>
          <a:p>
            <a:r>
              <a:rPr lang="en-US" dirty="0"/>
              <a:t>What happens if we want to add a new optimization (or any other) operation? </a:t>
            </a:r>
          </a:p>
          <a:p>
            <a:pPr lvl="1"/>
            <a:r>
              <a:rPr lang="en-US" dirty="0"/>
              <a:t>Have to modify every node class </a:t>
            </a:r>
            <a:r>
              <a:rPr lang="en-US" dirty="0">
                <a:sym typeface="Wingdings"/>
              </a:rPr>
              <a:t></a:t>
            </a:r>
            <a:endParaRPr lang="en-US" dirty="0"/>
          </a:p>
          <a:p>
            <a:r>
              <a:rPr lang="en-US" dirty="0"/>
              <a:t>Worse: the details of any particular operation (optimization, type checking) are scattered across the node classes</a:t>
            </a:r>
          </a:p>
        </p:txBody>
      </p:sp>
      <p:sp>
        <p:nvSpPr>
          <p:cNvPr id="31747" name="Footer Placeholder 4"/>
          <p:cNvSpPr>
            <a:spLocks noGrp="1"/>
          </p:cNvSpPr>
          <p:nvPr>
            <p:ph type="ftr" sz="quarter" idx="11"/>
            <p:custDataLst>
              <p:tags r:id="rId3"/>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Compiler Design</a:t>
            </a:r>
            <a:endParaRPr lang="en-US" dirty="0"/>
          </a:p>
        </p:txBody>
      </p:sp>
      <p:sp>
        <p:nvSpPr>
          <p:cNvPr id="31748" name="Slide Number Placeholder 5"/>
          <p:cNvSpPr>
            <a:spLocks noGrp="1"/>
          </p:cNvSpPr>
          <p:nvPr>
            <p:ph type="sldNum" sz="quarter" idx="12"/>
            <p:custDataLst>
              <p:tags r:id="rId4"/>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E353E6E0-BD4E-490F-8E2F-871809603F36}"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custDataLst>
              <p:tags r:id="rId1"/>
            </p:custDataLst>
          </p:nvPr>
        </p:nvSpPr>
        <p:spPr/>
        <p:txBody>
          <a:bodyPr/>
          <a:lstStyle/>
          <a:p>
            <a:r>
              <a:rPr lang="en-US"/>
              <a:t>Modularity Issues</a:t>
            </a:r>
          </a:p>
        </p:txBody>
      </p:sp>
      <p:sp>
        <p:nvSpPr>
          <p:cNvPr id="32774" name="Rectangle 3"/>
          <p:cNvSpPr>
            <a:spLocks noGrp="1" noChangeArrowheads="1"/>
          </p:cNvSpPr>
          <p:nvPr>
            <p:ph idx="1"/>
            <p:custDataLst>
              <p:tags r:id="rId2"/>
            </p:custDataLst>
          </p:nvPr>
        </p:nvSpPr>
        <p:spPr/>
        <p:txBody>
          <a:bodyPr/>
          <a:lstStyle/>
          <a:p>
            <a:r>
              <a:rPr lang="en-US" dirty="0"/>
              <a:t>Smart nodes make sense if the set of operations is relatively fixed, but we expect to need flexibility to add new kinds of nodes</a:t>
            </a:r>
          </a:p>
          <a:p>
            <a:r>
              <a:rPr lang="en-US" dirty="0"/>
              <a:t>Example: graphics system</a:t>
            </a:r>
          </a:p>
          <a:p>
            <a:pPr lvl="1"/>
            <a:r>
              <a:rPr lang="en-US" dirty="0"/>
              <a:t>Operations: draw, move, </a:t>
            </a:r>
            <a:r>
              <a:rPr lang="en-US" dirty="0" err="1"/>
              <a:t>iconify</a:t>
            </a:r>
            <a:r>
              <a:rPr lang="en-US" dirty="0"/>
              <a:t>, highlight</a:t>
            </a:r>
          </a:p>
          <a:p>
            <a:pPr lvl="1"/>
            <a:r>
              <a:rPr lang="en-US" dirty="0"/>
              <a:t>Objects: textbox, scrollbar, canvas, menu, dialog box, window, plus new objects defined as the system evolves</a:t>
            </a:r>
          </a:p>
        </p:txBody>
      </p:sp>
      <p:sp>
        <p:nvSpPr>
          <p:cNvPr id="32771" name="Footer Placeholder 4"/>
          <p:cNvSpPr>
            <a:spLocks noGrp="1"/>
          </p:cNvSpPr>
          <p:nvPr>
            <p:ph type="ftr" sz="quarter" idx="11"/>
            <p:custDataLst>
              <p:tags r:id="rId3"/>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Compiler Design</a:t>
            </a:r>
            <a:endParaRPr lang="en-US" dirty="0"/>
          </a:p>
        </p:txBody>
      </p:sp>
      <p:sp>
        <p:nvSpPr>
          <p:cNvPr id="32772" name="Slide Number Placeholder 5"/>
          <p:cNvSpPr>
            <a:spLocks noGrp="1"/>
          </p:cNvSpPr>
          <p:nvPr>
            <p:ph type="sldNum" sz="quarter" idx="12"/>
            <p:custDataLst>
              <p:tags r:id="rId4"/>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0CE2AA3E-5D9E-4DCA-AF7D-6141B8AF220A}"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custDataLst>
              <p:tags r:id="rId1"/>
            </p:custDataLst>
          </p:nvPr>
        </p:nvSpPr>
        <p:spPr/>
        <p:txBody>
          <a:bodyPr/>
          <a:lstStyle/>
          <a:p>
            <a:r>
              <a:rPr lang="en-US"/>
              <a:t>Modularity in a Compiler</a:t>
            </a:r>
          </a:p>
        </p:txBody>
      </p:sp>
      <p:sp>
        <p:nvSpPr>
          <p:cNvPr id="33798" name="Rectangle 3"/>
          <p:cNvSpPr>
            <a:spLocks noGrp="1" noChangeArrowheads="1"/>
          </p:cNvSpPr>
          <p:nvPr>
            <p:ph idx="1"/>
            <p:custDataLst>
              <p:tags r:id="rId2"/>
            </p:custDataLst>
          </p:nvPr>
        </p:nvSpPr>
        <p:spPr/>
        <p:txBody>
          <a:bodyPr>
            <a:normAutofit lnSpcReduction="10000"/>
          </a:bodyPr>
          <a:lstStyle/>
          <a:p>
            <a:r>
              <a:rPr lang="en-US" dirty="0"/>
              <a:t>Abstract syntax does not change frequently over time</a:t>
            </a:r>
          </a:p>
          <a:p>
            <a:pPr marL="457200" lvl="1" indent="0">
              <a:buNone/>
            </a:pPr>
            <a:r>
              <a:rPr lang="en-US" dirty="0">
                <a:sym typeface="Symbol" pitchFamily="18" charset="2"/>
              </a:rPr>
              <a:t> Kinds of nodes are relatively fixed</a:t>
            </a:r>
          </a:p>
          <a:p>
            <a:r>
              <a:rPr lang="en-US" dirty="0">
                <a:sym typeface="Symbol" pitchFamily="18" charset="2"/>
              </a:rPr>
              <a:t>As a compiler evolves, it is common to modify or add operations on the AST nodes</a:t>
            </a:r>
          </a:p>
          <a:p>
            <a:pPr lvl="1"/>
            <a:r>
              <a:rPr lang="en-US" dirty="0">
                <a:sym typeface="Symbol" pitchFamily="18" charset="2"/>
              </a:rPr>
              <a:t>Want to modularize each operation (type check, optimize, code gen) so its parts are together in the source code</a:t>
            </a:r>
          </a:p>
          <a:p>
            <a:pPr lvl="1"/>
            <a:r>
              <a:rPr lang="en-US" dirty="0">
                <a:sym typeface="Symbol" pitchFamily="18" charset="2"/>
              </a:rPr>
              <a:t>Want to avoid having to change node classes when we modify or add an operation on the tree</a:t>
            </a:r>
          </a:p>
        </p:txBody>
      </p:sp>
      <p:sp>
        <p:nvSpPr>
          <p:cNvPr id="33795" name="Footer Placeholder 4"/>
          <p:cNvSpPr>
            <a:spLocks noGrp="1"/>
          </p:cNvSpPr>
          <p:nvPr>
            <p:ph type="ftr" sz="quarter" idx="11"/>
            <p:custDataLst>
              <p:tags r:id="rId3"/>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Compiler Design</a:t>
            </a:r>
            <a:endParaRPr lang="en-US" dirty="0"/>
          </a:p>
        </p:txBody>
      </p:sp>
      <p:sp>
        <p:nvSpPr>
          <p:cNvPr id="33796" name="Slide Number Placeholder 5"/>
          <p:cNvSpPr>
            <a:spLocks noGrp="1"/>
          </p:cNvSpPr>
          <p:nvPr>
            <p:ph type="sldNum" sz="quarter" idx="12"/>
            <p:custDataLst>
              <p:tags r:id="rId4"/>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A103BD9F-6D27-4964-8CBD-9037A163627A}"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custDataLst>
              <p:tags r:id="rId1"/>
            </p:custDataLst>
          </p:nvPr>
        </p:nvSpPr>
        <p:spPr/>
        <p:txBody>
          <a:bodyPr/>
          <a:lstStyle/>
          <a:p>
            <a:pPr eaLnBrk="1" hangingPunct="1"/>
            <a:r>
              <a:rPr lang="en-US"/>
              <a:t>Two Views of Modularity</a:t>
            </a:r>
          </a:p>
        </p:txBody>
      </p:sp>
      <p:sp>
        <p:nvSpPr>
          <p:cNvPr id="34819" name="Footer Placeholder 2"/>
          <p:cNvSpPr>
            <a:spLocks noGrp="1"/>
          </p:cNvSpPr>
          <p:nvPr>
            <p:ph type="ftr" sz="quarter" idx="11"/>
            <p:custDataLst>
              <p:tags r:id="rId2"/>
            </p:custDataLst>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Compiler Design</a:t>
            </a:r>
            <a:endParaRPr lang="en-US" dirty="0"/>
          </a:p>
        </p:txBody>
      </p:sp>
      <p:sp>
        <p:nvSpPr>
          <p:cNvPr id="34820"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DF0E7DF5-2ED0-4E6C-BEF6-FDD6D987CCF6}" type="slidenum">
              <a:rPr lang="en-US" smtClean="0"/>
              <a:pPr/>
              <a:t>13</a:t>
            </a:fld>
            <a:endParaRPr lang="en-US"/>
          </a:p>
        </p:txBody>
      </p:sp>
      <p:graphicFrame>
        <p:nvGraphicFramePr>
          <p:cNvPr id="170193" name="Group 209"/>
          <p:cNvGraphicFramePr>
            <a:graphicFrameLocks noGrp="1"/>
          </p:cNvGraphicFramePr>
          <p:nvPr>
            <p:ph type="tbl" idx="4294967295"/>
            <p:custDataLst>
              <p:tags r:id="rId4"/>
            </p:custDataLst>
            <p:extLst>
              <p:ext uri="{D42A27DB-BD31-4B8C-83A1-F6EECF244321}">
                <p14:modId xmlns:p14="http://schemas.microsoft.com/office/powerpoint/2010/main" val="4125913804"/>
              </p:ext>
            </p:extLst>
          </p:nvPr>
        </p:nvGraphicFramePr>
        <p:xfrm>
          <a:off x="4953000" y="1828800"/>
          <a:ext cx="2971800" cy="4141788"/>
        </p:xfrm>
        <a:graphic>
          <a:graphicData uri="http://schemas.openxmlformats.org/drawingml/2006/table">
            <a:tbl>
              <a:tblPr/>
              <a:tblGrid>
                <a:gridCol w="812800">
                  <a:extLst>
                    <a:ext uri="{9D8B030D-6E8A-4147-A177-3AD203B41FA5}">
                      <a16:colId xmlns:a16="http://schemas.microsoft.com/office/drawing/2014/main" val="20000"/>
                    </a:ext>
                  </a:extLst>
                </a:gridCol>
                <a:gridCol w="4064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064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tblGrid>
              <a:tr h="14874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a:ln>
                          <a:noFill/>
                        </a:ln>
                        <a:solidFill>
                          <a:schemeClr val="tx1"/>
                        </a:solidFill>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charset="0"/>
                        </a:rPr>
                        <a:t>Type check</a:t>
                      </a:r>
                    </a:p>
                  </a:txBody>
                  <a:tcPr vert="eaVert"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Optimize</a:t>
                      </a:r>
                    </a:p>
                  </a:txBody>
                  <a:tcPr vert="eaVert"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Generate x86</a:t>
                      </a:r>
                    </a:p>
                  </a:txBody>
                  <a:tcPr vert="eaVert"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Flatten</a:t>
                      </a:r>
                    </a:p>
                  </a:txBody>
                  <a:tcPr vert="eaVert"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charset="0"/>
                        </a:rPr>
                        <a:t>Print</a:t>
                      </a:r>
                    </a:p>
                  </a:txBody>
                  <a:tcPr vert="eaVert"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charset="0"/>
                        </a:rPr>
                        <a:t>IDENT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exp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while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0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if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Binop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170194" name="Group 210"/>
          <p:cNvGraphicFramePr>
            <a:graphicFrameLocks noGrp="1"/>
          </p:cNvGraphicFramePr>
          <p:nvPr>
            <p:custDataLst>
              <p:tags r:id="rId5"/>
            </p:custDataLst>
            <p:extLst>
              <p:ext uri="{D42A27DB-BD31-4B8C-83A1-F6EECF244321}">
                <p14:modId xmlns:p14="http://schemas.microsoft.com/office/powerpoint/2010/main" val="565169641"/>
              </p:ext>
            </p:extLst>
          </p:nvPr>
        </p:nvGraphicFramePr>
        <p:xfrm>
          <a:off x="1066800" y="1828800"/>
          <a:ext cx="2971800" cy="4202114"/>
        </p:xfrm>
        <a:graphic>
          <a:graphicData uri="http://schemas.openxmlformats.org/drawingml/2006/table">
            <a:tbl>
              <a:tblPr/>
              <a:tblGrid>
                <a:gridCol w="812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tblGrid>
              <a:tr h="14874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a:ln>
                          <a:noFill/>
                        </a:ln>
                        <a:solidFill>
                          <a:schemeClr val="tx1"/>
                        </a:solidFill>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charset="0"/>
                        </a:rPr>
                        <a:t>draw</a:t>
                      </a:r>
                    </a:p>
                  </a:txBody>
                  <a:tcPr vert="eaVert"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move</a:t>
                      </a:r>
                    </a:p>
                  </a:txBody>
                  <a:tcPr vert="eaVert"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err="1">
                          <a:ln>
                            <a:noFill/>
                          </a:ln>
                          <a:solidFill>
                            <a:schemeClr val="tx1"/>
                          </a:solidFill>
                          <a:effectLst/>
                          <a:latin typeface="Tahoma" charset="0"/>
                        </a:rPr>
                        <a:t>iconify</a:t>
                      </a:r>
                      <a:endParaRPr kumimoji="0" lang="en-US" sz="1600" b="0" i="0" u="none" strike="noStrike" cap="none" normalizeH="0" baseline="0" dirty="0">
                        <a:ln>
                          <a:noFill/>
                        </a:ln>
                        <a:solidFill>
                          <a:schemeClr val="tx1"/>
                        </a:solidFill>
                        <a:effectLst/>
                        <a:latin typeface="Tahoma" charset="0"/>
                      </a:endParaRPr>
                    </a:p>
                  </a:txBody>
                  <a:tcPr vert="eaVert"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highlight</a:t>
                      </a:r>
                    </a:p>
                  </a:txBody>
                  <a:tcPr vert="eaVert"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transmogrify</a:t>
                      </a:r>
                    </a:p>
                  </a:txBody>
                  <a:tcPr vert="eaVert"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19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circle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text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canvas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92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scroll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dialog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Rounded Rectangle 1"/>
          <p:cNvSpPr/>
          <p:nvPr/>
        </p:nvSpPr>
        <p:spPr>
          <a:xfrm>
            <a:off x="6096000" y="1600200"/>
            <a:ext cx="609600" cy="4648200"/>
          </a:xfrm>
          <a:prstGeom prst="roundRect">
            <a:avLst/>
          </a:prstGeom>
          <a:noFill/>
          <a:ln w="25400">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914400" y="4191000"/>
            <a:ext cx="3352800" cy="533400"/>
          </a:xfrm>
          <a:prstGeom prst="roundRect">
            <a:avLst/>
          </a:prstGeom>
          <a:noFill/>
          <a:ln w="25400">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custDataLst>
              <p:tags r:id="rId1"/>
            </p:custDataLst>
          </p:nvPr>
        </p:nvSpPr>
        <p:spPr/>
        <p:txBody>
          <a:bodyPr/>
          <a:lstStyle/>
          <a:p>
            <a:r>
              <a:rPr lang="en-US"/>
              <a:t>Visitor Pattern</a:t>
            </a:r>
          </a:p>
        </p:txBody>
      </p:sp>
      <p:sp>
        <p:nvSpPr>
          <p:cNvPr id="174083" name="Rectangle 3"/>
          <p:cNvSpPr>
            <a:spLocks noGrp="1" noChangeArrowheads="1"/>
          </p:cNvSpPr>
          <p:nvPr>
            <p:ph idx="1"/>
            <p:custDataLst>
              <p:tags r:id="rId2"/>
            </p:custDataLst>
          </p:nvPr>
        </p:nvSpPr>
        <p:spPr/>
        <p:txBody>
          <a:bodyPr>
            <a:normAutofit fontScale="92500" lnSpcReduction="20000"/>
          </a:bodyPr>
          <a:lstStyle/>
          <a:p>
            <a:r>
              <a:rPr lang="en-US" dirty="0"/>
              <a:t>Idea: Package each operation (optimization, print, code gen, …) in a separate </a:t>
            </a:r>
            <a:r>
              <a:rPr lang="en-US" dirty="0">
                <a:solidFill>
                  <a:srgbClr val="0000FF"/>
                </a:solidFill>
              </a:rPr>
              <a:t>visitor</a:t>
            </a:r>
            <a:r>
              <a:rPr lang="en-US" dirty="0"/>
              <a:t> class</a:t>
            </a:r>
          </a:p>
          <a:p>
            <a:r>
              <a:rPr lang="en-US" dirty="0"/>
              <a:t>Create </a:t>
            </a:r>
            <a:r>
              <a:rPr lang="en-US" dirty="0">
                <a:solidFill>
                  <a:srgbClr val="008000"/>
                </a:solidFill>
              </a:rPr>
              <a:t>exactly one</a:t>
            </a:r>
            <a:r>
              <a:rPr lang="en-US" dirty="0"/>
              <a:t> instance of each </a:t>
            </a:r>
            <a:r>
              <a:rPr lang="en-US" dirty="0">
                <a:solidFill>
                  <a:srgbClr val="0000FF"/>
                </a:solidFill>
              </a:rPr>
              <a:t>visitor</a:t>
            </a:r>
            <a:r>
              <a:rPr lang="en-US" dirty="0"/>
              <a:t> class (a singleton)</a:t>
            </a:r>
          </a:p>
          <a:p>
            <a:pPr lvl="1"/>
            <a:r>
              <a:rPr lang="en-US" dirty="0"/>
              <a:t>Sometimes called a “function object”</a:t>
            </a:r>
          </a:p>
          <a:p>
            <a:pPr lvl="1"/>
            <a:r>
              <a:rPr lang="en-US" dirty="0"/>
              <a:t>Contains all of the methods for that particular operation, one for each kind of AST node</a:t>
            </a:r>
          </a:p>
          <a:p>
            <a:r>
              <a:rPr lang="en-US" dirty="0"/>
              <a:t>Include a generic “accept visitor” method in every node class</a:t>
            </a:r>
          </a:p>
          <a:p>
            <a:r>
              <a:rPr lang="en-US" dirty="0"/>
              <a:t>To perform an operation, pass the appropriate “visitor object” around the AST during a traversal</a:t>
            </a:r>
          </a:p>
        </p:txBody>
      </p:sp>
      <p:sp>
        <p:nvSpPr>
          <p:cNvPr id="35843" name="Footer Placeholder 4"/>
          <p:cNvSpPr>
            <a:spLocks noGrp="1"/>
          </p:cNvSpPr>
          <p:nvPr>
            <p:ph type="ftr" sz="quarter" idx="11"/>
            <p:custDataLst>
              <p:tags r:id="rId3"/>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Compiler Design</a:t>
            </a:r>
            <a:endParaRPr lang="en-US" dirty="0"/>
          </a:p>
        </p:txBody>
      </p:sp>
      <p:sp>
        <p:nvSpPr>
          <p:cNvPr id="35844" name="Slide Number Placeholder 5"/>
          <p:cNvSpPr>
            <a:spLocks noGrp="1"/>
          </p:cNvSpPr>
          <p:nvPr>
            <p:ph type="sldNum" sz="quarter" idx="12"/>
            <p:custDataLst>
              <p:tags r:id="rId4"/>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52F518F7-A151-4E7C-9CC9-D9B015E6513D}"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custDataLst>
              <p:tags r:id="rId1"/>
            </p:custDataLst>
          </p:nvPr>
        </p:nvSpPr>
        <p:spPr/>
        <p:txBody>
          <a:bodyPr/>
          <a:lstStyle/>
          <a:p>
            <a:r>
              <a:rPr lang="en-US"/>
              <a:t>Avoiding instanceof</a:t>
            </a:r>
          </a:p>
        </p:txBody>
      </p:sp>
      <p:sp>
        <p:nvSpPr>
          <p:cNvPr id="36870" name="Rectangle 3"/>
          <p:cNvSpPr>
            <a:spLocks noGrp="1" noChangeArrowheads="1"/>
          </p:cNvSpPr>
          <p:nvPr>
            <p:ph idx="1"/>
            <p:custDataLst>
              <p:tags r:id="rId2"/>
            </p:custDataLst>
          </p:nvPr>
        </p:nvSpPr>
        <p:spPr/>
        <p:txBody>
          <a:bodyPr>
            <a:normAutofit lnSpcReduction="10000"/>
          </a:bodyPr>
          <a:lstStyle/>
          <a:p>
            <a:r>
              <a:rPr lang="en-US" dirty="0"/>
              <a:t>We’d like to avoid huge if-</a:t>
            </a:r>
            <a:r>
              <a:rPr lang="en-US" dirty="0" err="1"/>
              <a:t>elseif</a:t>
            </a:r>
            <a:r>
              <a:rPr lang="en-US" dirty="0"/>
              <a:t> nests in the visitor to discover the node types</a:t>
            </a:r>
          </a:p>
          <a:p>
            <a:endParaRPr lang="en-US" dirty="0"/>
          </a:p>
          <a:p>
            <a:pPr marL="457200" lvl="1" indent="0">
              <a:buNone/>
            </a:pPr>
            <a:r>
              <a:rPr lang="en-US" dirty="0"/>
              <a:t>void </a:t>
            </a:r>
            <a:r>
              <a:rPr lang="en-US" dirty="0" err="1"/>
              <a:t>checkTypes</a:t>
            </a:r>
            <a:r>
              <a:rPr lang="en-US" dirty="0"/>
              <a:t>(</a:t>
            </a:r>
            <a:r>
              <a:rPr lang="en-US" dirty="0" err="1"/>
              <a:t>ASTNode</a:t>
            </a:r>
            <a:r>
              <a:rPr lang="en-US" dirty="0"/>
              <a:t> p) {</a:t>
            </a:r>
          </a:p>
          <a:p>
            <a:pPr marL="457200" lvl="1" indent="0">
              <a:buNone/>
            </a:pPr>
            <a:r>
              <a:rPr lang="en-US" dirty="0"/>
              <a:t>	if (p </a:t>
            </a:r>
            <a:r>
              <a:rPr lang="en-US" dirty="0" err="1"/>
              <a:t>instanceof</a:t>
            </a:r>
            <a:r>
              <a:rPr lang="en-US" dirty="0"/>
              <a:t> </a:t>
            </a:r>
            <a:r>
              <a:rPr lang="en-US" dirty="0" err="1"/>
              <a:t>WhileNode</a:t>
            </a:r>
            <a:r>
              <a:rPr lang="en-US" dirty="0"/>
              <a:t>) { … }</a:t>
            </a:r>
          </a:p>
          <a:p>
            <a:pPr marL="457200" lvl="1" indent="0">
              <a:buNone/>
            </a:pPr>
            <a:r>
              <a:rPr lang="en-US" dirty="0"/>
              <a:t>	else if (p </a:t>
            </a:r>
            <a:r>
              <a:rPr lang="en-US" dirty="0" err="1"/>
              <a:t>instanceof</a:t>
            </a:r>
            <a:r>
              <a:rPr lang="en-US" dirty="0"/>
              <a:t> </a:t>
            </a:r>
            <a:r>
              <a:rPr lang="en-US" dirty="0" err="1"/>
              <a:t>IfNode</a:t>
            </a:r>
            <a:r>
              <a:rPr lang="en-US" dirty="0"/>
              <a:t>) { … }</a:t>
            </a:r>
          </a:p>
          <a:p>
            <a:pPr marL="457200" lvl="1" indent="0">
              <a:buNone/>
            </a:pPr>
            <a:r>
              <a:rPr lang="en-US" dirty="0"/>
              <a:t>	else if (p </a:t>
            </a:r>
            <a:r>
              <a:rPr lang="en-US" dirty="0" err="1"/>
              <a:t>instanceof</a:t>
            </a:r>
            <a:r>
              <a:rPr lang="en-US" dirty="0"/>
              <a:t> </a:t>
            </a:r>
            <a:r>
              <a:rPr lang="en-US" dirty="0" err="1"/>
              <a:t>BinExp</a:t>
            </a:r>
            <a:r>
              <a:rPr lang="en-US" dirty="0"/>
              <a:t>) { … } </a:t>
            </a:r>
          </a:p>
          <a:p>
            <a:pPr marL="457200" lvl="1" indent="0">
              <a:buNone/>
            </a:pPr>
            <a:r>
              <a:rPr lang="en-US" dirty="0"/>
              <a:t>… </a:t>
            </a:r>
          </a:p>
          <a:p>
            <a:pPr marL="457200" lvl="1" indent="0">
              <a:buNone/>
            </a:pPr>
            <a:r>
              <a:rPr lang="en-US" dirty="0"/>
              <a:t>}</a:t>
            </a:r>
          </a:p>
        </p:txBody>
      </p:sp>
      <p:sp>
        <p:nvSpPr>
          <p:cNvPr id="36867" name="Footer Placeholder 4"/>
          <p:cNvSpPr>
            <a:spLocks noGrp="1"/>
          </p:cNvSpPr>
          <p:nvPr>
            <p:ph type="ftr" sz="quarter" idx="11"/>
            <p:custDataLst>
              <p:tags r:id="rId3"/>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Compiler Design</a:t>
            </a:r>
            <a:endParaRPr lang="en-US" dirty="0"/>
          </a:p>
        </p:txBody>
      </p:sp>
      <p:sp>
        <p:nvSpPr>
          <p:cNvPr id="36868" name="Slide Number Placeholder 5"/>
          <p:cNvSpPr>
            <a:spLocks noGrp="1"/>
          </p:cNvSpPr>
          <p:nvPr>
            <p:ph type="sldNum" sz="quarter" idx="12"/>
            <p:custDataLst>
              <p:tags r:id="rId4"/>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0DB0DABB-8E88-48DF-A4DF-10A235634F77}"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custDataLst>
              <p:tags r:id="rId1"/>
            </p:custDataLst>
          </p:nvPr>
        </p:nvSpPr>
        <p:spPr/>
        <p:txBody>
          <a:bodyPr/>
          <a:lstStyle/>
          <a:p>
            <a:r>
              <a:rPr lang="en-US" dirty="0"/>
              <a:t>Visitor “Double Dispatch”</a:t>
            </a:r>
          </a:p>
        </p:txBody>
      </p:sp>
      <p:sp>
        <p:nvSpPr>
          <p:cNvPr id="36870" name="Rectangle 3"/>
          <p:cNvSpPr>
            <a:spLocks noGrp="1" noChangeArrowheads="1"/>
          </p:cNvSpPr>
          <p:nvPr>
            <p:ph idx="1"/>
            <p:custDataLst>
              <p:tags r:id="rId2"/>
            </p:custDataLst>
          </p:nvPr>
        </p:nvSpPr>
        <p:spPr>
          <a:xfrm>
            <a:off x="457200" y="1600200"/>
            <a:ext cx="8229600" cy="4756150"/>
          </a:xfrm>
        </p:spPr>
        <p:txBody>
          <a:bodyPr>
            <a:normAutofit fontScale="92500" lnSpcReduction="20000"/>
          </a:bodyPr>
          <a:lstStyle/>
          <a:p>
            <a:r>
              <a:rPr lang="en-US" dirty="0"/>
              <a:t>Include a “visit” method for every AST node type in each Visitor</a:t>
            </a:r>
          </a:p>
          <a:p>
            <a:pPr marL="914400" lvl="2" indent="0">
              <a:buNone/>
            </a:pPr>
            <a:r>
              <a:rPr lang="en-US" dirty="0"/>
              <a:t>void visit(</a:t>
            </a:r>
            <a:r>
              <a:rPr lang="en-US" dirty="0" err="1"/>
              <a:t>WhileNode</a:t>
            </a:r>
            <a:r>
              <a:rPr lang="en-US" dirty="0"/>
              <a:t>);</a:t>
            </a:r>
          </a:p>
          <a:p>
            <a:pPr marL="914400" lvl="2" indent="0">
              <a:buNone/>
            </a:pPr>
            <a:r>
              <a:rPr lang="en-US" dirty="0"/>
              <a:t>void visit(</a:t>
            </a:r>
            <a:r>
              <a:rPr lang="en-US" dirty="0" err="1"/>
              <a:t>ExpNode</a:t>
            </a:r>
            <a:r>
              <a:rPr lang="en-US" dirty="0"/>
              <a:t>); </a:t>
            </a:r>
          </a:p>
          <a:p>
            <a:pPr marL="914400" lvl="2" indent="0">
              <a:buNone/>
            </a:pPr>
            <a:r>
              <a:rPr lang="en-US" dirty="0"/>
              <a:t>etc.</a:t>
            </a:r>
          </a:p>
          <a:p>
            <a:r>
              <a:rPr lang="en-US" dirty="0"/>
              <a:t>Include an accept(Visitor v) method in each AST node class</a:t>
            </a:r>
          </a:p>
          <a:p>
            <a:r>
              <a:rPr lang="en-US" dirty="0"/>
              <a:t>When </a:t>
            </a:r>
            <a:r>
              <a:rPr lang="en-US" dirty="0">
                <a:solidFill>
                  <a:srgbClr val="0000FF"/>
                </a:solidFill>
              </a:rPr>
              <a:t>Visitor v </a:t>
            </a:r>
            <a:r>
              <a:rPr lang="en-US" dirty="0"/>
              <a:t>is passed to an </a:t>
            </a:r>
            <a:r>
              <a:rPr lang="en-US" dirty="0">
                <a:solidFill>
                  <a:srgbClr val="008000"/>
                </a:solidFill>
              </a:rPr>
              <a:t>AST node</a:t>
            </a:r>
            <a:r>
              <a:rPr lang="en-US" dirty="0"/>
              <a:t>, the node’s accept method calls </a:t>
            </a:r>
            <a:r>
              <a:rPr lang="en-US" dirty="0" err="1">
                <a:solidFill>
                  <a:srgbClr val="0000FF"/>
                </a:solidFill>
              </a:rPr>
              <a:t>v.visit</a:t>
            </a:r>
            <a:r>
              <a:rPr lang="en-US" dirty="0"/>
              <a:t>(</a:t>
            </a:r>
            <a:r>
              <a:rPr lang="en-US" dirty="0">
                <a:solidFill>
                  <a:srgbClr val="008000"/>
                </a:solidFill>
              </a:rPr>
              <a:t>this</a:t>
            </a:r>
            <a:r>
              <a:rPr lang="en-US" dirty="0"/>
              <a:t>)</a:t>
            </a:r>
          </a:p>
          <a:p>
            <a:pPr lvl="1"/>
            <a:r>
              <a:rPr lang="en-US" dirty="0"/>
              <a:t>Selects correct Visitor method for this node</a:t>
            </a:r>
          </a:p>
          <a:p>
            <a:pPr lvl="1"/>
            <a:r>
              <a:rPr lang="en-US" dirty="0"/>
              <a:t>Called “Double dispatch” (but really single dispatch + overloading)</a:t>
            </a:r>
          </a:p>
        </p:txBody>
      </p:sp>
      <p:sp>
        <p:nvSpPr>
          <p:cNvPr id="36867" name="Footer Placeholder 4"/>
          <p:cNvSpPr>
            <a:spLocks noGrp="1"/>
          </p:cNvSpPr>
          <p:nvPr>
            <p:ph type="ftr" sz="quarter" idx="11"/>
            <p:custDataLst>
              <p:tags r:id="rId3"/>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Compiler Design</a:t>
            </a:r>
            <a:endParaRPr lang="en-US" dirty="0"/>
          </a:p>
        </p:txBody>
      </p:sp>
      <p:sp>
        <p:nvSpPr>
          <p:cNvPr id="36868" name="Slide Number Placeholder 5"/>
          <p:cNvSpPr>
            <a:spLocks noGrp="1"/>
          </p:cNvSpPr>
          <p:nvPr>
            <p:ph type="sldNum" sz="quarter" idx="12"/>
            <p:custDataLst>
              <p:tags r:id="rId4"/>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0DB0DABB-8E88-48DF-A4DF-10A235634F77}" type="slidenum">
              <a:rPr lang="en-US" smtClean="0"/>
              <a:pPr/>
              <a:t>16</a:t>
            </a:fld>
            <a:endParaRPr lang="en-US"/>
          </a:p>
        </p:txBody>
      </p:sp>
    </p:spTree>
    <p:extLst>
      <p:ext uri="{BB962C8B-B14F-4D97-AF65-F5344CB8AC3E}">
        <p14:creationId xmlns:p14="http://schemas.microsoft.com/office/powerpoint/2010/main" val="3130908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ChangeArrowheads="1"/>
          </p:cNvSpPr>
          <p:nvPr>
            <p:ph type="title"/>
            <p:custDataLst>
              <p:tags r:id="rId1"/>
            </p:custDataLst>
          </p:nvPr>
        </p:nvSpPr>
        <p:spPr/>
        <p:txBody>
          <a:bodyPr/>
          <a:lstStyle/>
          <a:p>
            <a:r>
              <a:rPr lang="en-US"/>
              <a:t>Visitor Interface</a:t>
            </a:r>
          </a:p>
        </p:txBody>
      </p:sp>
      <p:sp>
        <p:nvSpPr>
          <p:cNvPr id="38918" name="Rectangle 3"/>
          <p:cNvSpPr>
            <a:spLocks noGrp="1" noChangeArrowheads="1"/>
          </p:cNvSpPr>
          <p:nvPr>
            <p:ph idx="1"/>
            <p:custDataLst>
              <p:tags r:id="rId2"/>
            </p:custDataLst>
          </p:nvPr>
        </p:nvSpPr>
        <p:spPr>
          <a:xfrm>
            <a:off x="457200" y="1417638"/>
            <a:ext cx="8229600" cy="4938712"/>
          </a:xfrm>
        </p:spPr>
        <p:txBody>
          <a:bodyPr>
            <a:normAutofit fontScale="85000" lnSpcReduction="20000"/>
          </a:bodyPr>
          <a:lstStyle/>
          <a:p>
            <a:pPr marL="457200" lvl="1" indent="0">
              <a:buNone/>
            </a:pPr>
            <a:r>
              <a:rPr lang="en-US" dirty="0"/>
              <a:t>interface Visitor {</a:t>
            </a:r>
          </a:p>
          <a:p>
            <a:pPr marL="457200" lvl="1" indent="0">
              <a:buNone/>
            </a:pPr>
            <a:r>
              <a:rPr lang="en-US" dirty="0"/>
              <a:t>	// overload visit for each AST node type</a:t>
            </a:r>
          </a:p>
          <a:p>
            <a:pPr marL="457200" lvl="1" indent="0">
              <a:buNone/>
            </a:pPr>
            <a:r>
              <a:rPr lang="en-US" dirty="0"/>
              <a:t>	public void visit(</a:t>
            </a:r>
            <a:r>
              <a:rPr lang="en-US" dirty="0" err="1"/>
              <a:t>WhileNode</a:t>
            </a:r>
            <a:r>
              <a:rPr lang="en-US" dirty="0"/>
              <a:t> s);</a:t>
            </a:r>
          </a:p>
          <a:p>
            <a:pPr marL="457200" lvl="1" indent="0">
              <a:buNone/>
            </a:pPr>
            <a:r>
              <a:rPr lang="en-US" dirty="0"/>
              <a:t>	public void visit(</a:t>
            </a:r>
            <a:r>
              <a:rPr lang="en-US" dirty="0" err="1"/>
              <a:t>IfNode</a:t>
            </a:r>
            <a:r>
              <a:rPr lang="en-US" dirty="0"/>
              <a:t> s);</a:t>
            </a:r>
          </a:p>
          <a:p>
            <a:pPr marL="457200" lvl="1" indent="0">
              <a:buNone/>
            </a:pPr>
            <a:r>
              <a:rPr lang="en-US" dirty="0"/>
              <a:t>	public void visit(</a:t>
            </a:r>
            <a:r>
              <a:rPr lang="en-US" dirty="0" err="1"/>
              <a:t>BinExp</a:t>
            </a:r>
            <a:r>
              <a:rPr lang="en-US" dirty="0"/>
              <a:t> e);</a:t>
            </a:r>
          </a:p>
          <a:p>
            <a:pPr marL="457200" lvl="1" indent="0">
              <a:buNone/>
            </a:pPr>
            <a:r>
              <a:rPr lang="en-US" dirty="0"/>
              <a:t>	…</a:t>
            </a:r>
          </a:p>
          <a:p>
            <a:pPr marL="457200" lvl="1" indent="0">
              <a:buNone/>
            </a:pPr>
            <a:r>
              <a:rPr lang="en-US" dirty="0"/>
              <a:t>}</a:t>
            </a:r>
          </a:p>
          <a:p>
            <a:pPr lvl="1"/>
            <a:r>
              <a:rPr lang="en-US" dirty="0"/>
              <a:t>Every separate Visitor implements this interface</a:t>
            </a:r>
          </a:p>
          <a:p>
            <a:pPr lvl="1"/>
            <a:r>
              <a:rPr lang="en-US" dirty="0"/>
              <a:t>Aside: The result type can be whatever is convenient, doesn’t have to be void, although that is common</a:t>
            </a:r>
          </a:p>
          <a:p>
            <a:pPr lvl="1"/>
            <a:r>
              <a:rPr lang="en-US" dirty="0"/>
              <a:t>Note: could also give methods unique names e.g., </a:t>
            </a:r>
            <a:r>
              <a:rPr lang="en-US" dirty="0" err="1"/>
              <a:t>visitWhile</a:t>
            </a:r>
            <a:r>
              <a:rPr lang="en-US" dirty="0"/>
              <a:t>, </a:t>
            </a:r>
            <a:r>
              <a:rPr lang="en-US" dirty="0" err="1"/>
              <a:t>visitIf</a:t>
            </a:r>
            <a:r>
              <a:rPr lang="en-US" dirty="0"/>
              <a:t>, </a:t>
            </a:r>
            <a:r>
              <a:rPr lang="en-US" dirty="0" err="1"/>
              <a:t>visitBinExp</a:t>
            </a:r>
            <a:r>
              <a:rPr lang="en-US" dirty="0"/>
              <a:t>, etc. instead of overloading visit(…).  Best to follow existing code, otherwise individual preference.</a:t>
            </a:r>
          </a:p>
        </p:txBody>
      </p:sp>
      <p:sp>
        <p:nvSpPr>
          <p:cNvPr id="38915" name="Footer Placeholder 4"/>
          <p:cNvSpPr>
            <a:spLocks noGrp="1"/>
          </p:cNvSpPr>
          <p:nvPr>
            <p:ph type="ftr" sz="quarter" idx="11"/>
            <p:custDataLst>
              <p:tags r:id="rId3"/>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Compiler Design</a:t>
            </a:r>
            <a:endParaRPr lang="en-US" dirty="0"/>
          </a:p>
        </p:txBody>
      </p:sp>
      <p:sp>
        <p:nvSpPr>
          <p:cNvPr id="38916" name="Slide Number Placeholder 5"/>
          <p:cNvSpPr>
            <a:spLocks noGrp="1"/>
          </p:cNvSpPr>
          <p:nvPr>
            <p:ph type="sldNum" sz="quarter" idx="12"/>
            <p:custDataLst>
              <p:tags r:id="rId4"/>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42CFA3C9-E729-4C16-8826-A029F8587132}"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Grp="1" noChangeArrowheads="1"/>
          </p:cNvSpPr>
          <p:nvPr>
            <p:ph type="title"/>
            <p:custDataLst>
              <p:tags r:id="rId1"/>
            </p:custDataLst>
          </p:nvPr>
        </p:nvSpPr>
        <p:spPr/>
        <p:txBody>
          <a:bodyPr>
            <a:normAutofit fontScale="90000"/>
          </a:bodyPr>
          <a:lstStyle/>
          <a:p>
            <a:r>
              <a:rPr lang="en-US"/>
              <a:t>Accept Method in Each AST Node Class</a:t>
            </a:r>
            <a:endParaRPr lang="en-US" dirty="0"/>
          </a:p>
        </p:txBody>
      </p:sp>
      <p:sp>
        <p:nvSpPr>
          <p:cNvPr id="41990" name="Rectangle 3"/>
          <p:cNvSpPr>
            <a:spLocks noGrp="1" noChangeArrowheads="1"/>
          </p:cNvSpPr>
          <p:nvPr>
            <p:ph idx="1"/>
            <p:custDataLst>
              <p:tags r:id="rId2"/>
            </p:custDataLst>
          </p:nvPr>
        </p:nvSpPr>
        <p:spPr>
          <a:xfrm>
            <a:off x="457200" y="1143000"/>
            <a:ext cx="8382000" cy="5181600"/>
          </a:xfrm>
        </p:spPr>
        <p:txBody>
          <a:bodyPr>
            <a:normAutofit fontScale="70000" lnSpcReduction="20000"/>
          </a:bodyPr>
          <a:lstStyle/>
          <a:p>
            <a:r>
              <a:rPr lang="en-US" dirty="0"/>
              <a:t>Every AST class overrides accept(Visitor)</a:t>
            </a:r>
          </a:p>
          <a:p>
            <a:r>
              <a:rPr lang="en-US" dirty="0"/>
              <a:t>Example	</a:t>
            </a:r>
          </a:p>
          <a:p>
            <a:pPr marL="457200" lvl="1" indent="0">
              <a:buNone/>
            </a:pPr>
            <a:r>
              <a:rPr lang="en-US" dirty="0"/>
              <a:t>	public class </a:t>
            </a:r>
            <a:r>
              <a:rPr lang="en-US" dirty="0" err="1"/>
              <a:t>WhileNode</a:t>
            </a:r>
            <a:r>
              <a:rPr lang="en-US" dirty="0"/>
              <a:t> extends </a:t>
            </a:r>
            <a:r>
              <a:rPr lang="en-US" dirty="0" err="1"/>
              <a:t>StmtNode</a:t>
            </a:r>
            <a:r>
              <a:rPr lang="en-US" dirty="0"/>
              <a:t> {</a:t>
            </a:r>
          </a:p>
          <a:p>
            <a:pPr marL="457200" lvl="1" indent="0">
              <a:buNone/>
            </a:pPr>
            <a:r>
              <a:rPr lang="en-US" dirty="0"/>
              <a:t>		   …</a:t>
            </a:r>
          </a:p>
          <a:p>
            <a:pPr marL="457200" lvl="1" indent="0">
              <a:buNone/>
            </a:pPr>
            <a:r>
              <a:rPr lang="en-US" dirty="0"/>
              <a:t>		  // accept a visit from a Visitor object v</a:t>
            </a:r>
          </a:p>
          <a:p>
            <a:pPr marL="457200" lvl="1" indent="0">
              <a:buNone/>
            </a:pPr>
            <a:r>
              <a:rPr lang="en-US" dirty="0"/>
              <a:t>		  public void accept(Visitor v) {</a:t>
            </a:r>
          </a:p>
          <a:p>
            <a:pPr marL="457200" lvl="1" indent="0">
              <a:buNone/>
            </a:pPr>
            <a:r>
              <a:rPr lang="en-US" dirty="0"/>
              <a:t>		     </a:t>
            </a:r>
            <a:r>
              <a:rPr lang="en-US" dirty="0" err="1"/>
              <a:t>v.visit</a:t>
            </a:r>
            <a:r>
              <a:rPr lang="en-US" dirty="0"/>
              <a:t>(this);   // dynamic dispatch on “this” (</a:t>
            </a:r>
            <a:r>
              <a:rPr lang="en-US" dirty="0" err="1"/>
              <a:t>WhileNode</a:t>
            </a:r>
            <a:r>
              <a:rPr lang="en-US" dirty="0"/>
              <a:t>)</a:t>
            </a:r>
          </a:p>
          <a:p>
            <a:pPr marL="457200" lvl="1" indent="0">
              <a:buNone/>
            </a:pPr>
            <a:r>
              <a:rPr lang="en-US" dirty="0"/>
              <a:t>		  }</a:t>
            </a:r>
          </a:p>
          <a:p>
            <a:pPr marL="457200" lvl="1" indent="0">
              <a:buNone/>
            </a:pPr>
            <a:r>
              <a:rPr lang="en-US" dirty="0"/>
              <a:t>		  …</a:t>
            </a:r>
          </a:p>
          <a:p>
            <a:pPr marL="457200" lvl="1" indent="0">
              <a:buNone/>
            </a:pPr>
            <a:r>
              <a:rPr lang="en-US" dirty="0"/>
              <a:t>	}</a:t>
            </a:r>
          </a:p>
          <a:p>
            <a:r>
              <a:rPr lang="en-US" dirty="0"/>
              <a:t>Key points</a:t>
            </a:r>
          </a:p>
          <a:p>
            <a:pPr lvl="1"/>
            <a:r>
              <a:rPr lang="en-US" dirty="0"/>
              <a:t>Visitor object passed as a parameter to </a:t>
            </a:r>
            <a:r>
              <a:rPr lang="en-US" dirty="0" err="1"/>
              <a:t>WhileNode</a:t>
            </a:r>
            <a:endParaRPr lang="en-US" dirty="0"/>
          </a:p>
          <a:p>
            <a:pPr lvl="1"/>
            <a:r>
              <a:rPr lang="en-US" dirty="0" err="1"/>
              <a:t>WhileNode</a:t>
            </a:r>
            <a:r>
              <a:rPr lang="en-US" dirty="0"/>
              <a:t> calls visit, which calls visit(</a:t>
            </a:r>
            <a:r>
              <a:rPr lang="en-US" dirty="0" err="1"/>
              <a:t>WhileNode</a:t>
            </a:r>
            <a:r>
              <a:rPr lang="en-US" dirty="0"/>
              <a:t>) automatically because of overloading – i.e., the correct method for this kind of node</a:t>
            </a:r>
          </a:p>
          <a:p>
            <a:r>
              <a:rPr lang="en-US" dirty="0">
                <a:sym typeface="Symbol" pitchFamily="18" charset="2"/>
              </a:rPr>
              <a:t>Note: if visitor methods have unique names instead of overloading visit(…) then </a:t>
            </a:r>
            <a:r>
              <a:rPr lang="en-US" dirty="0" err="1">
                <a:sym typeface="Symbol" pitchFamily="18" charset="2"/>
              </a:rPr>
              <a:t>WhileNode</a:t>
            </a:r>
            <a:r>
              <a:rPr lang="en-US" dirty="0">
                <a:sym typeface="Symbol" pitchFamily="18" charset="2"/>
              </a:rPr>
              <a:t> would call something like </a:t>
            </a:r>
            <a:r>
              <a:rPr lang="en-US" dirty="0" err="1">
                <a:sym typeface="Symbol" pitchFamily="18" charset="2"/>
              </a:rPr>
              <a:t>v.visitWhile</a:t>
            </a:r>
            <a:r>
              <a:rPr lang="en-US" dirty="0">
                <a:sym typeface="Symbol" pitchFamily="18" charset="2"/>
              </a:rPr>
              <a:t>(this).</a:t>
            </a:r>
          </a:p>
        </p:txBody>
      </p:sp>
      <p:sp>
        <p:nvSpPr>
          <p:cNvPr id="41987" name="Footer Placeholder 4"/>
          <p:cNvSpPr>
            <a:spLocks noGrp="1"/>
          </p:cNvSpPr>
          <p:nvPr>
            <p:ph type="ftr" sz="quarter" idx="11"/>
            <p:custDataLst>
              <p:tags r:id="rId3"/>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Compiler Design</a:t>
            </a:r>
            <a:endParaRPr lang="en-US" dirty="0"/>
          </a:p>
        </p:txBody>
      </p:sp>
      <p:sp>
        <p:nvSpPr>
          <p:cNvPr id="41988" name="Slide Number Placeholder 5"/>
          <p:cNvSpPr>
            <a:spLocks noGrp="1"/>
          </p:cNvSpPr>
          <p:nvPr>
            <p:ph type="sldNum" sz="quarter" idx="12"/>
            <p:custDataLst>
              <p:tags r:id="rId4"/>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4CB4A8C2-C38F-4212-A101-7909F6956485}"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Composite Objects (1)</a:t>
            </a:r>
          </a:p>
        </p:txBody>
      </p:sp>
      <p:sp>
        <p:nvSpPr>
          <p:cNvPr id="3" name="Content Placeholder 2"/>
          <p:cNvSpPr>
            <a:spLocks noGrp="1"/>
          </p:cNvSpPr>
          <p:nvPr>
            <p:ph idx="1"/>
          </p:nvPr>
        </p:nvSpPr>
        <p:spPr/>
        <p:txBody>
          <a:bodyPr>
            <a:normAutofit fontScale="85000" lnSpcReduction="10000"/>
          </a:bodyPr>
          <a:lstStyle/>
          <a:p>
            <a:r>
              <a:rPr lang="en-US" dirty="0"/>
              <a:t>How do we handle composite objects?</a:t>
            </a:r>
          </a:p>
          <a:p>
            <a:r>
              <a:rPr lang="en-US" dirty="0"/>
              <a:t>One  possibility: the accept method passes the visitor down to </a:t>
            </a:r>
            <a:r>
              <a:rPr lang="en-US" dirty="0" err="1"/>
              <a:t>subtrees</a:t>
            </a:r>
            <a:r>
              <a:rPr lang="en-US" dirty="0"/>
              <a:t> before (or after) visiting itself</a:t>
            </a:r>
          </a:p>
          <a:p>
            <a:pPr marL="857250" lvl="2" indent="0">
              <a:buNone/>
            </a:pPr>
            <a:r>
              <a:rPr lang="en-US" dirty="0"/>
              <a:t>public class </a:t>
            </a:r>
            <a:r>
              <a:rPr lang="en-US" dirty="0" err="1"/>
              <a:t>WhileNode</a:t>
            </a:r>
            <a:r>
              <a:rPr lang="en-US" dirty="0"/>
              <a:t> extends </a:t>
            </a:r>
            <a:r>
              <a:rPr lang="en-US" dirty="0" err="1"/>
              <a:t>StmtNode</a:t>
            </a:r>
            <a:r>
              <a:rPr lang="en-US" dirty="0"/>
              <a:t> {</a:t>
            </a:r>
          </a:p>
          <a:p>
            <a:pPr marL="914400" lvl="2" indent="0">
              <a:buNone/>
            </a:pPr>
            <a:r>
              <a:rPr lang="en-US" dirty="0"/>
              <a:t>  </a:t>
            </a:r>
            <a:r>
              <a:rPr lang="en-US" dirty="0" err="1"/>
              <a:t>Expr</a:t>
            </a:r>
            <a:r>
              <a:rPr lang="en-US" dirty="0"/>
              <a:t> </a:t>
            </a:r>
            <a:r>
              <a:rPr lang="en-US" dirty="0" err="1"/>
              <a:t>exp</a:t>
            </a:r>
            <a:r>
              <a:rPr lang="en-US" dirty="0"/>
              <a:t>; </a:t>
            </a:r>
            <a:r>
              <a:rPr lang="en-US" dirty="0" err="1"/>
              <a:t>Stmt</a:t>
            </a:r>
            <a:r>
              <a:rPr lang="en-US" dirty="0"/>
              <a:t> </a:t>
            </a:r>
            <a:r>
              <a:rPr lang="en-US" dirty="0" err="1"/>
              <a:t>stmt</a:t>
            </a:r>
            <a:r>
              <a:rPr lang="en-US" dirty="0"/>
              <a:t>;   // children</a:t>
            </a:r>
          </a:p>
          <a:p>
            <a:pPr marL="914400" lvl="2" indent="0">
              <a:buNone/>
            </a:pPr>
            <a:r>
              <a:rPr lang="en-US" dirty="0"/>
              <a:t>  …</a:t>
            </a:r>
          </a:p>
          <a:p>
            <a:pPr marL="914400" lvl="2" indent="0">
              <a:buNone/>
            </a:pPr>
            <a:r>
              <a:rPr lang="en-US" dirty="0"/>
              <a:t>  // accept a visit from visitor v</a:t>
            </a:r>
          </a:p>
          <a:p>
            <a:pPr marL="914400" lvl="2" indent="0">
              <a:buNone/>
            </a:pPr>
            <a:r>
              <a:rPr lang="en-US" dirty="0"/>
              <a:t>  public void accept (Visitor v) {</a:t>
            </a:r>
          </a:p>
          <a:p>
            <a:pPr marL="914400" lvl="2" indent="0">
              <a:buNone/>
            </a:pPr>
            <a:r>
              <a:rPr lang="en-US" dirty="0"/>
              <a:t>     </a:t>
            </a:r>
            <a:r>
              <a:rPr lang="en-US" dirty="0" err="1"/>
              <a:t>this.exp.accept</a:t>
            </a:r>
            <a:r>
              <a:rPr lang="en-US" dirty="0"/>
              <a:t>(v);</a:t>
            </a:r>
          </a:p>
          <a:p>
            <a:pPr marL="914400" lvl="2" indent="0">
              <a:buNone/>
            </a:pPr>
            <a:r>
              <a:rPr lang="en-US" dirty="0"/>
              <a:t>     </a:t>
            </a:r>
            <a:r>
              <a:rPr lang="en-US" dirty="0" err="1"/>
              <a:t>this.stmt.accept</a:t>
            </a:r>
            <a:r>
              <a:rPr lang="en-US" dirty="0"/>
              <a:t>(v);</a:t>
            </a:r>
          </a:p>
          <a:p>
            <a:pPr marL="914400" lvl="2" indent="0">
              <a:buNone/>
            </a:pPr>
            <a:r>
              <a:rPr lang="en-US" dirty="0"/>
              <a:t>     </a:t>
            </a:r>
            <a:r>
              <a:rPr lang="en-US" dirty="0" err="1"/>
              <a:t>v.visit</a:t>
            </a:r>
            <a:r>
              <a:rPr lang="en-US" dirty="0"/>
              <a:t>(this);</a:t>
            </a:r>
          </a:p>
          <a:p>
            <a:pPr marL="914400" lvl="2" indent="0">
              <a:buNone/>
            </a:pPr>
            <a:r>
              <a:rPr lang="en-US" dirty="0"/>
              <a:t> }</a:t>
            </a:r>
          </a:p>
        </p:txBody>
      </p:sp>
      <p:sp>
        <p:nvSpPr>
          <p:cNvPr id="4" name="Footer Placeholder 3"/>
          <p:cNvSpPr>
            <a:spLocks noGrp="1"/>
          </p:cNvSpPr>
          <p:nvPr>
            <p:ph type="ftr" sz="quarter" idx="11"/>
          </p:nvPr>
        </p:nvSpPr>
        <p:spPr/>
        <p:txBody>
          <a:bodyPr/>
          <a:lstStyle/>
          <a:p>
            <a:pPr>
              <a:defRPr/>
            </a:pPr>
            <a:r>
              <a:rPr lang="pl-PL" dirty="0"/>
              <a:t>Compiler Design</a:t>
            </a:r>
            <a:endParaRPr lang="en-US" dirty="0"/>
          </a:p>
        </p:txBody>
      </p:sp>
      <p:sp>
        <p:nvSpPr>
          <p:cNvPr id="5" name="Slide Number Placeholder 4"/>
          <p:cNvSpPr>
            <a:spLocks noGrp="1"/>
          </p:cNvSpPr>
          <p:nvPr>
            <p:ph type="sldNum" sz="quarter" idx="12"/>
          </p:nvPr>
        </p:nvSpPr>
        <p:spPr/>
        <p:txBody>
          <a:bodyPr/>
          <a:lstStyle/>
          <a:p>
            <a:pPr>
              <a:defRPr/>
            </a:pPr>
            <a:r>
              <a:rPr lang="en-US"/>
              <a:t>H-</a:t>
            </a:r>
            <a:fld id="{B5FA0D70-380C-4F61-8C89-BB3DB0647DA6}" type="slidenum">
              <a:rPr lang="en-US" smtClean="0"/>
              <a:pPr>
                <a:defRPr/>
              </a:pPr>
              <a:t>19</a:t>
            </a:fld>
            <a:endParaRPr lang="en-US"/>
          </a:p>
        </p:txBody>
      </p:sp>
    </p:spTree>
    <p:extLst>
      <p:ext uri="{BB962C8B-B14F-4D97-AF65-F5344CB8AC3E}">
        <p14:creationId xmlns:p14="http://schemas.microsoft.com/office/powerpoint/2010/main" val="3671630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1" name="Rectangle 2"/>
          <p:cNvSpPr>
            <a:spLocks noGrp="1" noChangeArrowheads="1"/>
          </p:cNvSpPr>
          <p:nvPr>
            <p:ph type="title"/>
            <p:custDataLst>
              <p:tags r:id="rId1"/>
            </p:custDataLst>
          </p:nvPr>
        </p:nvSpPr>
        <p:spPr/>
        <p:txBody>
          <a:bodyPr/>
          <a:lstStyle/>
          <a:p>
            <a:r>
              <a:rPr lang="en-US"/>
              <a:t>Agenda</a:t>
            </a:r>
          </a:p>
        </p:txBody>
      </p:sp>
      <p:sp>
        <p:nvSpPr>
          <p:cNvPr id="14342" name="Rectangle 3"/>
          <p:cNvSpPr>
            <a:spLocks noGrp="1" noChangeArrowheads="1"/>
          </p:cNvSpPr>
          <p:nvPr>
            <p:ph idx="1"/>
            <p:custDataLst>
              <p:tags r:id="rId2"/>
            </p:custDataLst>
          </p:nvPr>
        </p:nvSpPr>
        <p:spPr/>
        <p:txBody>
          <a:bodyPr>
            <a:normAutofit/>
          </a:bodyPr>
          <a:lstStyle/>
          <a:p>
            <a:r>
              <a:rPr lang="en-US" dirty="0"/>
              <a:t>Representation of ASTs as objects</a:t>
            </a:r>
          </a:p>
          <a:p>
            <a:r>
              <a:rPr lang="en-US" dirty="0"/>
              <a:t>Parser semantic actions and AST generation</a:t>
            </a:r>
          </a:p>
          <a:p>
            <a:r>
              <a:rPr lang="en-US" dirty="0"/>
              <a:t>AST operations: modularity and encapsulation</a:t>
            </a:r>
          </a:p>
          <a:p>
            <a:r>
              <a:rPr lang="en-US" dirty="0"/>
              <a:t>Visitor pattern: basic ideas and variations</a:t>
            </a:r>
          </a:p>
          <a:p>
            <a:r>
              <a:rPr lang="en-US" dirty="0"/>
              <a:t>Some of the “why” behind the “how”</a:t>
            </a:r>
          </a:p>
        </p:txBody>
      </p:sp>
      <p:sp>
        <p:nvSpPr>
          <p:cNvPr id="14339" name="Footer Placeholder 4"/>
          <p:cNvSpPr>
            <a:spLocks noGrp="1"/>
          </p:cNvSpPr>
          <p:nvPr>
            <p:ph type="ftr" sz="quarter" idx="11"/>
            <p:custDataLst>
              <p:tags r:id="rId3"/>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Compiler Design</a:t>
            </a:r>
            <a:endParaRPr lang="en-US" dirty="0"/>
          </a:p>
        </p:txBody>
      </p:sp>
      <p:sp>
        <p:nvSpPr>
          <p:cNvPr id="14340" name="Slide Number Placeholder 5"/>
          <p:cNvSpPr>
            <a:spLocks noGrp="1"/>
          </p:cNvSpPr>
          <p:nvPr>
            <p:ph type="sldNum" sz="quarter" idx="12"/>
            <p:custDataLst>
              <p:tags r:id="rId4"/>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AF2CE54E-037D-4B6D-98A6-926BA540E595}" type="slidenum">
              <a:rPr lang="en-US" smtClean="0"/>
              <a:pPr/>
              <a:t>2</a:t>
            </a:fld>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2"/>
          <p:cNvSpPr>
            <a:spLocks noGrp="1" noChangeArrowheads="1"/>
          </p:cNvSpPr>
          <p:nvPr>
            <p:ph type="title"/>
            <p:custDataLst>
              <p:tags r:id="rId1"/>
            </p:custDataLst>
          </p:nvPr>
        </p:nvSpPr>
        <p:spPr/>
        <p:txBody>
          <a:bodyPr/>
          <a:lstStyle/>
          <a:p>
            <a:r>
              <a:rPr lang="en-US" dirty="0"/>
              <a:t>Composite Objects (2)</a:t>
            </a:r>
          </a:p>
        </p:txBody>
      </p:sp>
      <p:sp>
        <p:nvSpPr>
          <p:cNvPr id="44038" name="Rectangle 3"/>
          <p:cNvSpPr>
            <a:spLocks noGrp="1" noChangeArrowheads="1"/>
          </p:cNvSpPr>
          <p:nvPr>
            <p:ph idx="1"/>
            <p:custDataLst>
              <p:tags r:id="rId2"/>
            </p:custDataLst>
          </p:nvPr>
        </p:nvSpPr>
        <p:spPr/>
        <p:txBody>
          <a:bodyPr>
            <a:normAutofit/>
          </a:bodyPr>
          <a:lstStyle/>
          <a:p>
            <a:r>
              <a:rPr lang="en-US" dirty="0"/>
              <a:t>Another possibility: the visitor can control the traversal inside the visit method for that particular kind of node</a:t>
            </a:r>
          </a:p>
          <a:p>
            <a:pPr marL="457200" lvl="1" indent="0">
              <a:buNone/>
            </a:pPr>
            <a:r>
              <a:rPr lang="en-US" dirty="0"/>
              <a:t>	public void visit(</a:t>
            </a:r>
            <a:r>
              <a:rPr lang="en-US" dirty="0" err="1"/>
              <a:t>WhileNode</a:t>
            </a:r>
            <a:r>
              <a:rPr lang="en-US" dirty="0"/>
              <a:t> p) {</a:t>
            </a:r>
            <a:br>
              <a:rPr lang="en-US" dirty="0"/>
            </a:br>
            <a:r>
              <a:rPr lang="en-US" dirty="0"/>
              <a:t>		</a:t>
            </a:r>
            <a:r>
              <a:rPr lang="en-US" dirty="0" err="1"/>
              <a:t>p.expr.accept</a:t>
            </a:r>
            <a:r>
              <a:rPr lang="en-US" dirty="0"/>
              <a:t>(this);</a:t>
            </a:r>
          </a:p>
          <a:p>
            <a:pPr marL="457200" lvl="1" indent="0">
              <a:buNone/>
            </a:pPr>
            <a:r>
              <a:rPr lang="en-US" dirty="0"/>
              <a:t>		</a:t>
            </a:r>
            <a:r>
              <a:rPr lang="en-US" dirty="0" err="1"/>
              <a:t>p.stmt.accept</a:t>
            </a:r>
            <a:r>
              <a:rPr lang="en-US" dirty="0"/>
              <a:t>(this);</a:t>
            </a:r>
          </a:p>
          <a:p>
            <a:pPr marL="457200" lvl="1" indent="0">
              <a:buNone/>
            </a:pPr>
            <a:r>
              <a:rPr lang="en-US" dirty="0"/>
              <a:t>	}</a:t>
            </a:r>
          </a:p>
        </p:txBody>
      </p:sp>
      <p:sp>
        <p:nvSpPr>
          <p:cNvPr id="44035" name="Footer Placeholder 4"/>
          <p:cNvSpPr>
            <a:spLocks noGrp="1"/>
          </p:cNvSpPr>
          <p:nvPr>
            <p:ph type="ftr" sz="quarter" idx="11"/>
            <p:custDataLst>
              <p:tags r:id="rId3"/>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Compiler Design</a:t>
            </a:r>
            <a:endParaRPr lang="en-US" dirty="0"/>
          </a:p>
        </p:txBody>
      </p:sp>
      <p:sp>
        <p:nvSpPr>
          <p:cNvPr id="44036" name="Slide Number Placeholder 5"/>
          <p:cNvSpPr>
            <a:spLocks noGrp="1"/>
          </p:cNvSpPr>
          <p:nvPr>
            <p:ph type="sldNum" sz="quarter" idx="12"/>
            <p:custDataLst>
              <p:tags r:id="rId4"/>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B9773A87-9F99-40DF-B9FD-C4EFAA2C0440}"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2"/>
          <p:cNvSpPr>
            <a:spLocks noGrp="1" noChangeArrowheads="1"/>
          </p:cNvSpPr>
          <p:nvPr>
            <p:ph type="title"/>
            <p:custDataLst>
              <p:tags r:id="rId1"/>
            </p:custDataLst>
          </p:nvPr>
        </p:nvSpPr>
        <p:spPr/>
        <p:txBody>
          <a:bodyPr/>
          <a:lstStyle/>
          <a:p>
            <a:r>
              <a:rPr lang="en-US"/>
              <a:t>Encapsulation</a:t>
            </a:r>
          </a:p>
        </p:txBody>
      </p:sp>
      <p:sp>
        <p:nvSpPr>
          <p:cNvPr id="43014" name="Rectangle 3"/>
          <p:cNvSpPr>
            <a:spLocks noGrp="1" noChangeArrowheads="1"/>
          </p:cNvSpPr>
          <p:nvPr>
            <p:ph idx="1"/>
            <p:custDataLst>
              <p:tags r:id="rId2"/>
            </p:custDataLst>
          </p:nvPr>
        </p:nvSpPr>
        <p:spPr/>
        <p:txBody>
          <a:bodyPr/>
          <a:lstStyle/>
          <a:p>
            <a:r>
              <a:rPr lang="en-US" dirty="0"/>
              <a:t>A visitor object often needs to be able to access state in the AST nodes</a:t>
            </a:r>
          </a:p>
          <a:p>
            <a:pPr lvl="1">
              <a:buFont typeface="Symbol" charset="0"/>
              <a:buChar char="\"/>
            </a:pPr>
            <a:r>
              <a:rPr lang="en-US" dirty="0">
                <a:sym typeface="Symbol" pitchFamily="18" charset="2"/>
              </a:rPr>
              <a:t>May need to expose more node state than we might have done otherwise</a:t>
            </a:r>
          </a:p>
          <a:p>
            <a:pPr lvl="2"/>
            <a:r>
              <a:rPr lang="en-US" dirty="0">
                <a:sym typeface="Symbol" pitchFamily="18" charset="2"/>
              </a:rPr>
              <a:t>i.e., lots of public fields in AST node objects</a:t>
            </a:r>
          </a:p>
          <a:p>
            <a:pPr lvl="1"/>
            <a:r>
              <a:rPr lang="en-US" dirty="0">
                <a:sym typeface="Symbol" pitchFamily="18" charset="2"/>
              </a:rPr>
              <a:t>Overall a good tradeoff – better modularity</a:t>
            </a:r>
          </a:p>
          <a:p>
            <a:pPr marL="914400" lvl="2" indent="0">
              <a:buNone/>
            </a:pPr>
            <a:r>
              <a:rPr lang="en-US" dirty="0">
                <a:sym typeface="Symbol" pitchFamily="18" charset="2"/>
              </a:rPr>
              <a:t>(plus, the nodes are relatively simple data objects anyway – not hiding much of anything)</a:t>
            </a:r>
          </a:p>
        </p:txBody>
      </p:sp>
      <p:sp>
        <p:nvSpPr>
          <p:cNvPr id="43011" name="Footer Placeholder 4"/>
          <p:cNvSpPr>
            <a:spLocks noGrp="1"/>
          </p:cNvSpPr>
          <p:nvPr>
            <p:ph type="ftr" sz="quarter" idx="11"/>
            <p:custDataLst>
              <p:tags r:id="rId3"/>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Compiler Design</a:t>
            </a:r>
            <a:endParaRPr lang="en-US" dirty="0"/>
          </a:p>
        </p:txBody>
      </p:sp>
      <p:sp>
        <p:nvSpPr>
          <p:cNvPr id="43012" name="Slide Number Placeholder 5"/>
          <p:cNvSpPr>
            <a:spLocks noGrp="1"/>
          </p:cNvSpPr>
          <p:nvPr>
            <p:ph type="sldNum" sz="quarter" idx="12"/>
            <p:custDataLst>
              <p:tags r:id="rId4"/>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611C07A8-10A4-4C25-82D2-411B0BA53205}"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2"/>
          <p:cNvSpPr>
            <a:spLocks noGrp="1" noChangeArrowheads="1"/>
          </p:cNvSpPr>
          <p:nvPr>
            <p:ph type="title"/>
            <p:custDataLst>
              <p:tags r:id="rId1"/>
            </p:custDataLst>
          </p:nvPr>
        </p:nvSpPr>
        <p:spPr/>
        <p:txBody>
          <a:bodyPr/>
          <a:lstStyle/>
          <a:p>
            <a:pPr eaLnBrk="1" hangingPunct="1"/>
            <a:r>
              <a:rPr lang="en-US"/>
              <a:t>Visitor Actions and State</a:t>
            </a:r>
            <a:endParaRPr lang="en-US" dirty="0"/>
          </a:p>
        </p:txBody>
      </p:sp>
      <p:sp>
        <p:nvSpPr>
          <p:cNvPr id="45062" name="Rectangle 3"/>
          <p:cNvSpPr>
            <a:spLocks noGrp="1" noChangeArrowheads="1"/>
          </p:cNvSpPr>
          <p:nvPr>
            <p:ph idx="1"/>
            <p:custDataLst>
              <p:tags r:id="rId2"/>
            </p:custDataLst>
          </p:nvPr>
        </p:nvSpPr>
        <p:spPr>
          <a:xfrm>
            <a:off x="457200" y="1447800"/>
            <a:ext cx="8229600" cy="5105400"/>
          </a:xfrm>
        </p:spPr>
        <p:txBody>
          <a:bodyPr>
            <a:normAutofit/>
          </a:bodyPr>
          <a:lstStyle/>
          <a:p>
            <a:pPr eaLnBrk="1" hangingPunct="1">
              <a:lnSpc>
                <a:spcPct val="80000"/>
              </a:lnSpc>
            </a:pPr>
            <a:r>
              <a:rPr lang="en-US" sz="2800" dirty="0"/>
              <a:t>A visitor function has a reference to the node it is visiting (the parameter)</a:t>
            </a:r>
          </a:p>
          <a:p>
            <a:pPr lvl="1" eaLnBrk="1" hangingPunct="1">
              <a:lnSpc>
                <a:spcPct val="80000"/>
              </a:lnSpc>
              <a:buFont typeface="Symbol" charset="0"/>
              <a:buChar char="\"/>
            </a:pPr>
            <a:r>
              <a:rPr lang="en-US" sz="2400" dirty="0">
                <a:sym typeface="Symbol" pitchFamily="18" charset="2"/>
              </a:rPr>
              <a:t>can access and manipulate </a:t>
            </a:r>
            <a:r>
              <a:rPr lang="en-US" sz="2400" dirty="0" err="1">
                <a:sym typeface="Symbol" pitchFamily="18" charset="2"/>
              </a:rPr>
              <a:t>subtrees</a:t>
            </a:r>
            <a:r>
              <a:rPr lang="en-US" sz="2400" dirty="0">
                <a:sym typeface="Symbol" pitchFamily="18" charset="2"/>
              </a:rPr>
              <a:t> directly</a:t>
            </a:r>
            <a:endParaRPr lang="en-US" sz="2400" dirty="0"/>
          </a:p>
          <a:p>
            <a:pPr>
              <a:lnSpc>
                <a:spcPct val="80000"/>
              </a:lnSpc>
            </a:pPr>
            <a:r>
              <a:rPr lang="en-US" sz="2800" dirty="0"/>
              <a:t>Visitor object can also include local data (state) shared by methods in the visitor</a:t>
            </a:r>
          </a:p>
          <a:p>
            <a:pPr lvl="1">
              <a:lnSpc>
                <a:spcPct val="80000"/>
              </a:lnSpc>
            </a:pPr>
            <a:r>
              <a:rPr lang="en-US" sz="2400" dirty="0"/>
              <a:t>This data is effectively “global” to the methods that make up the visitor object, and can be used to store and pass around information as different kinds of nodes are visited</a:t>
            </a:r>
          </a:p>
          <a:p>
            <a:pPr lvl="1" eaLnBrk="1" hangingPunct="1">
              <a:lnSpc>
                <a:spcPct val="80000"/>
              </a:lnSpc>
              <a:buFont typeface="Wingdings" pitchFamily="2" charset="2"/>
              <a:buNone/>
            </a:pPr>
            <a:endParaRPr lang="en-US" sz="1800" dirty="0"/>
          </a:p>
          <a:p>
            <a:pPr lvl="1" eaLnBrk="1" hangingPunct="1">
              <a:lnSpc>
                <a:spcPct val="80000"/>
              </a:lnSpc>
              <a:buFont typeface="Wingdings" pitchFamily="2" charset="2"/>
              <a:buNone/>
            </a:pPr>
            <a:r>
              <a:rPr lang="en-US" sz="1800" dirty="0"/>
              <a:t>public class </a:t>
            </a:r>
            <a:r>
              <a:rPr lang="en-US" sz="1800" dirty="0" err="1"/>
              <a:t>TypeCheckVisitor</a:t>
            </a:r>
            <a:r>
              <a:rPr lang="en-US" sz="1800" dirty="0"/>
              <a:t> extends </a:t>
            </a:r>
            <a:r>
              <a:rPr lang="en-US" sz="1800" dirty="0" err="1"/>
              <a:t>NodeVisitor</a:t>
            </a:r>
            <a:r>
              <a:rPr lang="en-US" sz="1800" dirty="0"/>
              <a:t> {</a:t>
            </a:r>
          </a:p>
          <a:p>
            <a:pPr lvl="1" eaLnBrk="1" hangingPunct="1">
              <a:lnSpc>
                <a:spcPct val="80000"/>
              </a:lnSpc>
              <a:buFont typeface="Wingdings" pitchFamily="2" charset="2"/>
              <a:buNone/>
            </a:pPr>
            <a:r>
              <a:rPr lang="en-US" sz="1800" dirty="0"/>
              <a:t>	public void visit(</a:t>
            </a:r>
            <a:r>
              <a:rPr lang="en-US" sz="1800" dirty="0" err="1"/>
              <a:t>WhileNode</a:t>
            </a:r>
            <a:r>
              <a:rPr lang="en-US" sz="1800" dirty="0"/>
              <a:t> s) { … }</a:t>
            </a:r>
          </a:p>
          <a:p>
            <a:pPr lvl="1" eaLnBrk="1" hangingPunct="1">
              <a:lnSpc>
                <a:spcPct val="80000"/>
              </a:lnSpc>
              <a:buFont typeface="Wingdings" pitchFamily="2" charset="2"/>
              <a:buNone/>
            </a:pPr>
            <a:r>
              <a:rPr lang="en-US" sz="1800" dirty="0"/>
              <a:t>	public void visit(</a:t>
            </a:r>
            <a:r>
              <a:rPr lang="en-US" sz="1800" dirty="0" err="1"/>
              <a:t>IfNode</a:t>
            </a:r>
            <a:r>
              <a:rPr lang="en-US" sz="1800" dirty="0"/>
              <a:t> s) { … }</a:t>
            </a:r>
          </a:p>
          <a:p>
            <a:pPr lvl="1" eaLnBrk="1" hangingPunct="1">
              <a:lnSpc>
                <a:spcPct val="80000"/>
              </a:lnSpc>
              <a:buFont typeface="Wingdings" pitchFamily="2" charset="2"/>
              <a:buNone/>
            </a:pPr>
            <a:r>
              <a:rPr lang="en-US" sz="1800" dirty="0"/>
              <a:t>	…</a:t>
            </a:r>
          </a:p>
          <a:p>
            <a:pPr lvl="1" eaLnBrk="1" hangingPunct="1">
              <a:lnSpc>
                <a:spcPct val="80000"/>
              </a:lnSpc>
              <a:buFont typeface="Wingdings" pitchFamily="2" charset="2"/>
              <a:buNone/>
            </a:pPr>
            <a:r>
              <a:rPr lang="en-US" sz="1800" dirty="0"/>
              <a:t>	private &lt;local state&gt;;  // all methods can read/write this</a:t>
            </a:r>
          </a:p>
          <a:p>
            <a:pPr lvl="1" eaLnBrk="1" hangingPunct="1">
              <a:lnSpc>
                <a:spcPct val="80000"/>
              </a:lnSpc>
              <a:buFont typeface="Wingdings" pitchFamily="2" charset="2"/>
              <a:buNone/>
            </a:pPr>
            <a:r>
              <a:rPr lang="en-US" sz="1800" dirty="0"/>
              <a:t>}</a:t>
            </a:r>
            <a:endParaRPr lang="en-US" sz="2400" dirty="0"/>
          </a:p>
        </p:txBody>
      </p:sp>
      <p:sp>
        <p:nvSpPr>
          <p:cNvPr id="45059" name="Footer Placeholder 4"/>
          <p:cNvSpPr>
            <a:spLocks noGrp="1"/>
          </p:cNvSpPr>
          <p:nvPr>
            <p:ph type="ftr" sz="quarter" idx="11"/>
            <p:custDataLst>
              <p:tags r:id="rId3"/>
            </p:custDataLst>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Compiler Design</a:t>
            </a:r>
            <a:endParaRPr lang="en-US" dirty="0"/>
          </a:p>
        </p:txBody>
      </p:sp>
      <p:sp>
        <p:nvSpPr>
          <p:cNvPr id="45060" name="Slide Number Placeholder 5"/>
          <p:cNvSpPr>
            <a:spLocks noGrp="1"/>
          </p:cNvSpPr>
          <p:nvPr>
            <p:ph type="sldNum" sz="quarter" idx="12"/>
            <p:custDataLst>
              <p:tags r:id="rId4"/>
            </p:custDataLst>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BF8D0CC8-FA86-4492-88DE-AFA4A01EBFF8}"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 which to choose?</a:t>
            </a:r>
            <a:endParaRPr lang="en-US" dirty="0"/>
          </a:p>
        </p:txBody>
      </p:sp>
      <p:sp>
        <p:nvSpPr>
          <p:cNvPr id="3" name="Content Placeholder 2"/>
          <p:cNvSpPr>
            <a:spLocks noGrp="1"/>
          </p:cNvSpPr>
          <p:nvPr>
            <p:ph idx="1"/>
          </p:nvPr>
        </p:nvSpPr>
        <p:spPr>
          <a:xfrm>
            <a:off x="457200" y="1295400"/>
            <a:ext cx="8229600" cy="5105400"/>
          </a:xfrm>
        </p:spPr>
        <p:txBody>
          <a:bodyPr>
            <a:normAutofit fontScale="85000" lnSpcReduction="20000"/>
          </a:bodyPr>
          <a:lstStyle/>
          <a:p>
            <a:r>
              <a:rPr lang="en-US" dirty="0"/>
              <a:t>Possibilities:</a:t>
            </a:r>
          </a:p>
          <a:p>
            <a:pPr lvl="1"/>
            <a:r>
              <a:rPr lang="en-US" dirty="0"/>
              <a:t>Node objects drive the traversal and pass the visitors around the tree in standard ways</a:t>
            </a:r>
          </a:p>
          <a:p>
            <a:pPr lvl="1"/>
            <a:r>
              <a:rPr lang="en-US" dirty="0"/>
              <a:t>Visitor object drives the traversal (the visitor has access to the node, including references to child </a:t>
            </a:r>
            <a:r>
              <a:rPr lang="en-US" dirty="0" err="1"/>
              <a:t>subtrees</a:t>
            </a:r>
            <a:r>
              <a:rPr lang="en-US" dirty="0"/>
              <a:t>)</a:t>
            </a:r>
          </a:p>
          <a:p>
            <a:r>
              <a:rPr lang="en-US" dirty="0"/>
              <a:t>In a compiler:</a:t>
            </a:r>
          </a:p>
          <a:p>
            <a:pPr lvl="1"/>
            <a:r>
              <a:rPr lang="en-US" dirty="0"/>
              <a:t>First choice handles many common cases</a:t>
            </a:r>
          </a:p>
          <a:p>
            <a:pPr lvl="1"/>
            <a:r>
              <a:rPr lang="en-US" dirty="0"/>
              <a:t>Big compilers often have multiple visitor schemes (e.g., several different traversals defined in Node interface plus custom traversals in some visitors)</a:t>
            </a:r>
          </a:p>
          <a:p>
            <a:pPr lvl="1"/>
            <a:r>
              <a:rPr lang="en-US" dirty="0"/>
              <a:t>For </a:t>
            </a:r>
            <a:r>
              <a:rPr lang="en-US" dirty="0" err="1"/>
              <a:t>MiniJava</a:t>
            </a:r>
            <a:r>
              <a:rPr lang="en-US" dirty="0"/>
              <a:t>: keep it simple and start with supplied examples, but if you really need to do something different, you can</a:t>
            </a:r>
          </a:p>
          <a:p>
            <a:pPr lvl="2"/>
            <a:r>
              <a:rPr lang="en-US" dirty="0"/>
              <a:t>(i.e., keep an open mind, but not so open that you create needless complexity)</a:t>
            </a:r>
          </a:p>
        </p:txBody>
      </p:sp>
      <p:sp>
        <p:nvSpPr>
          <p:cNvPr id="4" name="Footer Placeholder 3"/>
          <p:cNvSpPr>
            <a:spLocks noGrp="1"/>
          </p:cNvSpPr>
          <p:nvPr>
            <p:ph type="ftr" sz="quarter" idx="11"/>
          </p:nvPr>
        </p:nvSpPr>
        <p:spPr/>
        <p:txBody>
          <a:bodyPr/>
          <a:lstStyle/>
          <a:p>
            <a:r>
              <a:rPr lang="pl-PL" dirty="0"/>
              <a:t>Compiler Design</a:t>
            </a:r>
            <a:endParaRPr lang="en-US" dirty="0"/>
          </a:p>
        </p:txBody>
      </p:sp>
      <p:sp>
        <p:nvSpPr>
          <p:cNvPr id="5" name="Slide Number Placeholder 4"/>
          <p:cNvSpPr>
            <a:spLocks noGrp="1"/>
          </p:cNvSpPr>
          <p:nvPr>
            <p:ph type="sldNum" sz="quarter" idx="12"/>
          </p:nvPr>
        </p:nvSpPr>
        <p:spPr/>
        <p:txBody>
          <a:bodyPr/>
          <a:lstStyle/>
          <a:p>
            <a:r>
              <a:rPr lang="en-US"/>
              <a:t>H-</a:t>
            </a:r>
            <a:fld id="{B5FA0D70-380C-4F61-8C89-BB3DB0647DA6}" type="slidenum">
              <a:rPr lang="en-US" smtClean="0"/>
              <a:pPr/>
              <a:t>23</a:t>
            </a:fld>
            <a:endParaRPr lang="en-US"/>
          </a:p>
        </p:txBody>
      </p:sp>
    </p:spTree>
    <p:extLst>
      <p:ext uri="{BB962C8B-B14F-4D97-AF65-F5344CB8AC3E}">
        <p14:creationId xmlns:p14="http://schemas.microsoft.com/office/powerpoint/2010/main" val="4254717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is it so complicated?</a:t>
            </a:r>
            <a:endParaRPr lang="en-US" dirty="0"/>
          </a:p>
        </p:txBody>
      </p:sp>
      <p:sp>
        <p:nvSpPr>
          <p:cNvPr id="3" name="Content Placeholder 2"/>
          <p:cNvSpPr>
            <a:spLocks noGrp="1"/>
          </p:cNvSpPr>
          <p:nvPr>
            <p:ph idx="1"/>
          </p:nvPr>
        </p:nvSpPr>
        <p:spPr/>
        <p:txBody>
          <a:bodyPr/>
          <a:lstStyle/>
          <a:p>
            <a:r>
              <a:rPr lang="en-US" dirty="0"/>
              <a:t>What we’re really trying to do: 2-argument dynamic dispatch</a:t>
            </a:r>
          </a:p>
          <a:p>
            <a:pPr lvl="1"/>
            <a:r>
              <a:rPr lang="en-US" dirty="0"/>
              <a:t>Pick correct method to execute based on dynamic types of both the node and the visitor</a:t>
            </a:r>
          </a:p>
          <a:p>
            <a:r>
              <a:rPr lang="en-US" dirty="0"/>
              <a:t>But Java and most O-O languages only support single dispatch</a:t>
            </a:r>
          </a:p>
          <a:p>
            <a:pPr lvl="1"/>
            <a:r>
              <a:rPr lang="en-US" dirty="0"/>
              <a:t>So we use it with overloading to get the effect we want</a:t>
            </a:r>
          </a:p>
        </p:txBody>
      </p:sp>
      <p:sp>
        <p:nvSpPr>
          <p:cNvPr id="4" name="Footer Placeholder 3"/>
          <p:cNvSpPr>
            <a:spLocks noGrp="1"/>
          </p:cNvSpPr>
          <p:nvPr>
            <p:ph type="ftr" sz="quarter" idx="11"/>
          </p:nvPr>
        </p:nvSpPr>
        <p:spPr/>
        <p:txBody>
          <a:bodyPr/>
          <a:lstStyle/>
          <a:p>
            <a:r>
              <a:rPr lang="pl-PL" dirty="0"/>
              <a:t>Compiler Design</a:t>
            </a:r>
            <a:endParaRPr lang="en-US" dirty="0"/>
          </a:p>
        </p:txBody>
      </p:sp>
      <p:sp>
        <p:nvSpPr>
          <p:cNvPr id="5" name="Slide Number Placeholder 4"/>
          <p:cNvSpPr>
            <a:spLocks noGrp="1"/>
          </p:cNvSpPr>
          <p:nvPr>
            <p:ph type="sldNum" sz="quarter" idx="12"/>
          </p:nvPr>
        </p:nvSpPr>
        <p:spPr/>
        <p:txBody>
          <a:bodyPr/>
          <a:lstStyle/>
          <a:p>
            <a:r>
              <a:rPr lang="en-US"/>
              <a:t>H-</a:t>
            </a:r>
            <a:fld id="{B5FA0D70-380C-4F61-8C89-BB3DB0647DA6}" type="slidenum">
              <a:rPr lang="en-US" smtClean="0"/>
              <a:pPr/>
              <a:t>24</a:t>
            </a:fld>
            <a:endParaRPr lang="en-US"/>
          </a:p>
        </p:txBody>
      </p:sp>
    </p:spTree>
    <p:extLst>
      <p:ext uri="{BB962C8B-B14F-4D97-AF65-F5344CB8AC3E}">
        <p14:creationId xmlns:p14="http://schemas.microsoft.com/office/powerpoint/2010/main" val="4002160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2"/>
          <p:cNvSpPr>
            <a:spLocks noGrp="1" noChangeArrowheads="1"/>
          </p:cNvSpPr>
          <p:nvPr>
            <p:ph type="title"/>
            <p:custDataLst>
              <p:tags r:id="rId1"/>
            </p:custDataLst>
          </p:nvPr>
        </p:nvSpPr>
        <p:spPr/>
        <p:txBody>
          <a:bodyPr/>
          <a:lstStyle/>
          <a:p>
            <a:r>
              <a:rPr lang="en-US"/>
              <a:t>References</a:t>
            </a:r>
          </a:p>
        </p:txBody>
      </p:sp>
      <p:sp>
        <p:nvSpPr>
          <p:cNvPr id="47110" name="Rectangle 3"/>
          <p:cNvSpPr>
            <a:spLocks noGrp="1" noChangeArrowheads="1"/>
          </p:cNvSpPr>
          <p:nvPr>
            <p:ph idx="1"/>
            <p:custDataLst>
              <p:tags r:id="rId2"/>
            </p:custDataLst>
          </p:nvPr>
        </p:nvSpPr>
        <p:spPr/>
        <p:txBody>
          <a:bodyPr>
            <a:normAutofit/>
          </a:bodyPr>
          <a:lstStyle/>
          <a:p>
            <a:r>
              <a:rPr lang="en-US" dirty="0"/>
              <a:t>For Visitor pattern (and many others)</a:t>
            </a:r>
          </a:p>
          <a:p>
            <a:pPr lvl="1"/>
            <a:r>
              <a:rPr lang="en-US" i="1" dirty="0"/>
              <a:t>Design Patterns: Elements of Reusable Object-Oriented Software</a:t>
            </a:r>
            <a:r>
              <a:rPr lang="en-US" dirty="0"/>
              <a:t>, Gamma, Helm, Johnson, and </a:t>
            </a:r>
            <a:r>
              <a:rPr lang="en-US" dirty="0" err="1"/>
              <a:t>Vlissides</a:t>
            </a:r>
            <a:r>
              <a:rPr lang="en-US" dirty="0"/>
              <a:t>, Addison-Wesley, 1995 (the classic; examples are in old C++ and Smalltalk)</a:t>
            </a:r>
          </a:p>
          <a:p>
            <a:pPr lvl="1"/>
            <a:r>
              <a:rPr lang="en-US" i="1" dirty="0"/>
              <a:t>Object-Oriented Design &amp; Patterns</a:t>
            </a:r>
            <a:r>
              <a:rPr lang="en-US" dirty="0"/>
              <a:t>, </a:t>
            </a:r>
            <a:r>
              <a:rPr lang="en-US" dirty="0" err="1"/>
              <a:t>Horstmann</a:t>
            </a:r>
            <a:r>
              <a:rPr lang="en-US" dirty="0"/>
              <a:t>, </a:t>
            </a:r>
            <a:br>
              <a:rPr lang="en-US" dirty="0"/>
            </a:br>
            <a:r>
              <a:rPr lang="en-US" dirty="0"/>
              <a:t>A-W, 2nd </a:t>
            </a:r>
            <a:r>
              <a:rPr lang="en-US" dirty="0" err="1"/>
              <a:t>ed</a:t>
            </a:r>
            <a:r>
              <a:rPr lang="en-US" dirty="0"/>
              <a:t>, 2006 (uses Java)</a:t>
            </a:r>
          </a:p>
          <a:p>
            <a:r>
              <a:rPr lang="en-US" dirty="0"/>
              <a:t>See Crafting Interpreters chapter 7</a:t>
            </a:r>
          </a:p>
        </p:txBody>
      </p:sp>
      <p:sp>
        <p:nvSpPr>
          <p:cNvPr id="47107" name="Footer Placeholder 4"/>
          <p:cNvSpPr>
            <a:spLocks noGrp="1"/>
          </p:cNvSpPr>
          <p:nvPr>
            <p:ph type="ftr" sz="quarter" idx="11"/>
            <p:custDataLst>
              <p:tags r:id="rId3"/>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Compiler Design</a:t>
            </a:r>
            <a:endParaRPr lang="en-US" dirty="0"/>
          </a:p>
        </p:txBody>
      </p:sp>
      <p:sp>
        <p:nvSpPr>
          <p:cNvPr id="47108" name="Slide Number Placeholder 5"/>
          <p:cNvSpPr>
            <a:spLocks noGrp="1"/>
          </p:cNvSpPr>
          <p:nvPr>
            <p:ph type="sldNum" sz="quarter" idx="12"/>
            <p:custDataLst>
              <p:tags r:id="rId4"/>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57135580-31EB-4345-B80F-F4FD8A64F18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p:cNvSpPr>
            <a:spLocks noGrp="1" noChangeArrowheads="1"/>
          </p:cNvSpPr>
          <p:nvPr>
            <p:ph type="title"/>
            <p:custDataLst>
              <p:tags r:id="rId1"/>
            </p:custDataLst>
          </p:nvPr>
        </p:nvSpPr>
        <p:spPr/>
        <p:txBody>
          <a:bodyPr/>
          <a:lstStyle/>
          <a:p>
            <a:pPr eaLnBrk="1" hangingPunct="1"/>
            <a:r>
              <a:rPr lang="en-US"/>
              <a:t>Coming Attractions</a:t>
            </a:r>
          </a:p>
        </p:txBody>
      </p:sp>
      <p:sp>
        <p:nvSpPr>
          <p:cNvPr id="48134" name="Rectangle 3"/>
          <p:cNvSpPr>
            <a:spLocks noGrp="1" noChangeArrowheads="1"/>
          </p:cNvSpPr>
          <p:nvPr>
            <p:ph idx="1"/>
            <p:custDataLst>
              <p:tags r:id="rId2"/>
            </p:custDataLst>
          </p:nvPr>
        </p:nvSpPr>
        <p:spPr/>
        <p:txBody>
          <a:bodyPr>
            <a:normAutofit lnSpcReduction="10000"/>
          </a:bodyPr>
          <a:lstStyle/>
          <a:p>
            <a:pPr eaLnBrk="1" hangingPunct="1"/>
            <a:r>
              <a:rPr lang="en-US" dirty="0"/>
              <a:t>Static Analysis</a:t>
            </a:r>
          </a:p>
          <a:p>
            <a:pPr lvl="1" eaLnBrk="1" hangingPunct="1"/>
            <a:r>
              <a:rPr lang="en-US" dirty="0"/>
              <a:t>Type checking &amp; representation of types</a:t>
            </a:r>
          </a:p>
          <a:p>
            <a:pPr lvl="1" eaLnBrk="1" hangingPunct="1"/>
            <a:r>
              <a:rPr lang="en-US" dirty="0"/>
              <a:t>Non-context-free rules (variables and types must be declared, etc.)</a:t>
            </a:r>
          </a:p>
          <a:p>
            <a:pPr eaLnBrk="1" hangingPunct="1"/>
            <a:r>
              <a:rPr lang="en-US" dirty="0"/>
              <a:t>Symbol Tables</a:t>
            </a:r>
          </a:p>
          <a:p>
            <a:pPr eaLnBrk="1" hangingPunct="1"/>
            <a:r>
              <a:rPr lang="en-US" dirty="0"/>
              <a:t>&amp; more</a:t>
            </a:r>
          </a:p>
          <a:p>
            <a:pPr eaLnBrk="1" hangingPunct="1"/>
            <a:endParaRPr lang="en-US" dirty="0"/>
          </a:p>
          <a:p>
            <a:r>
              <a:rPr lang="en-US" dirty="0"/>
              <a:t>Later, more about compiler IRs when we get to optimizations</a:t>
            </a:r>
          </a:p>
        </p:txBody>
      </p:sp>
      <p:sp>
        <p:nvSpPr>
          <p:cNvPr id="48131" name="Footer Placeholder 4"/>
          <p:cNvSpPr>
            <a:spLocks noGrp="1"/>
          </p:cNvSpPr>
          <p:nvPr>
            <p:ph type="ftr" sz="quarter" idx="11"/>
            <p:custDataLst>
              <p:tags r:id="rId3"/>
            </p:custDataLst>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Compiler Design</a:t>
            </a:r>
            <a:endParaRPr lang="en-US" dirty="0"/>
          </a:p>
        </p:txBody>
      </p:sp>
      <p:sp>
        <p:nvSpPr>
          <p:cNvPr id="48132" name="Slide Number Placeholder 5"/>
          <p:cNvSpPr>
            <a:spLocks noGrp="1"/>
          </p:cNvSpPr>
          <p:nvPr>
            <p:ph type="sldNum" sz="quarter" idx="12"/>
            <p:custDataLst>
              <p:tags r:id="rId4"/>
            </p:custDataLst>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CE4A4533-164B-4860-8008-B22DB25116F5}" type="slidenum">
              <a:rPr lang="en-US" smtClean="0"/>
              <a:pPr/>
              <a:t>26</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Abstract Syntax Trees (ASTs - review)</a:t>
            </a:r>
          </a:p>
        </p:txBody>
      </p:sp>
      <p:sp>
        <p:nvSpPr>
          <p:cNvPr id="3" name="Content Placeholder 2"/>
          <p:cNvSpPr>
            <a:spLocks noGrp="1"/>
          </p:cNvSpPr>
          <p:nvPr>
            <p:ph sz="half" idx="1"/>
          </p:nvPr>
        </p:nvSpPr>
        <p:spPr/>
        <p:txBody>
          <a:bodyPr>
            <a:normAutofit/>
          </a:bodyPr>
          <a:lstStyle/>
          <a:p>
            <a:r>
              <a:rPr lang="en-US" dirty="0"/>
              <a:t>Idea: capture the essential structure of a program; omit extraneous details</a:t>
            </a:r>
          </a:p>
          <a:p>
            <a:pPr lvl="1"/>
            <a:r>
              <a:rPr lang="en-US" dirty="0" err="1"/>
              <a:t>i.e</a:t>
            </a:r>
            <a:r>
              <a:rPr lang="en-US" dirty="0"/>
              <a:t>, only what the rest of the compiler needs</a:t>
            </a:r>
          </a:p>
          <a:p>
            <a:pPr lvl="1"/>
            <a:r>
              <a:rPr lang="en-US" dirty="0"/>
              <a:t>omit things used only to guide the parse (e.g., punctuation, chain productions, keywords)</a:t>
            </a:r>
          </a:p>
          <a:p>
            <a:pPr lvl="1"/>
            <a:endParaRPr lang="en-US" dirty="0"/>
          </a:p>
        </p:txBody>
      </p:sp>
      <p:sp>
        <p:nvSpPr>
          <p:cNvPr id="6" name="Content Placeholder 5"/>
          <p:cNvSpPr>
            <a:spLocks noGrp="1"/>
          </p:cNvSpPr>
          <p:nvPr>
            <p:ph sz="half" idx="2"/>
          </p:nvPr>
        </p:nvSpPr>
        <p:spPr/>
        <p:txBody>
          <a:bodyPr/>
          <a:lstStyle/>
          <a:p>
            <a:r>
              <a:rPr lang="en-US" dirty="0"/>
              <a:t>Example</a:t>
            </a:r>
          </a:p>
          <a:p>
            <a:pPr marL="914400" lvl="2" indent="0">
              <a:buNone/>
            </a:pPr>
            <a:r>
              <a:rPr lang="en-US" dirty="0"/>
              <a:t>while (n &gt; 0)</a:t>
            </a:r>
          </a:p>
          <a:p>
            <a:pPr marL="914400" lvl="2" indent="0">
              <a:buNone/>
            </a:pPr>
            <a:r>
              <a:rPr lang="en-US" dirty="0"/>
              <a:t>   n = n - 1;</a:t>
            </a:r>
          </a:p>
        </p:txBody>
      </p:sp>
      <p:sp>
        <p:nvSpPr>
          <p:cNvPr id="4" name="Footer Placeholder 3"/>
          <p:cNvSpPr>
            <a:spLocks noGrp="1"/>
          </p:cNvSpPr>
          <p:nvPr>
            <p:ph type="ftr" sz="quarter" idx="11"/>
          </p:nvPr>
        </p:nvSpPr>
        <p:spPr/>
        <p:txBody>
          <a:bodyPr/>
          <a:lstStyle/>
          <a:p>
            <a:r>
              <a:rPr lang="pl-PL" dirty="0"/>
              <a:t>Compiler Design</a:t>
            </a:r>
            <a:endParaRPr lang="en-US" dirty="0"/>
          </a:p>
        </p:txBody>
      </p:sp>
      <p:sp>
        <p:nvSpPr>
          <p:cNvPr id="5" name="Slide Number Placeholder 4"/>
          <p:cNvSpPr>
            <a:spLocks noGrp="1"/>
          </p:cNvSpPr>
          <p:nvPr>
            <p:ph type="sldNum" sz="quarter" idx="12"/>
          </p:nvPr>
        </p:nvSpPr>
        <p:spPr/>
        <p:txBody>
          <a:bodyPr/>
          <a:lstStyle/>
          <a:p>
            <a:r>
              <a:rPr lang="en-US"/>
              <a:t>H-</a:t>
            </a:r>
            <a:fld id="{B5FA0D70-380C-4F61-8C89-BB3DB0647DA6}" type="slidenum">
              <a:rPr lang="en-US" smtClean="0"/>
              <a:pPr/>
              <a:t>3</a:t>
            </a:fld>
            <a:endParaRPr lang="en-US"/>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270D8E65-F192-F148-BA69-6162B679439E}"/>
                  </a:ext>
                </a:extLst>
              </p14:cNvPr>
              <p14:cNvContentPartPr/>
              <p14:nvPr/>
            </p14:nvContentPartPr>
            <p14:xfrm>
              <a:off x="1540080" y="2014200"/>
              <a:ext cx="7032960" cy="4438080"/>
            </p14:xfrm>
          </p:contentPart>
        </mc:Choice>
        <mc:Fallback xmlns="">
          <p:pic>
            <p:nvPicPr>
              <p:cNvPr id="7" name="Ink 6">
                <a:extLst>
                  <a:ext uri="{FF2B5EF4-FFF2-40B4-BE49-F238E27FC236}">
                    <a16:creationId xmlns:a16="http://schemas.microsoft.com/office/drawing/2014/main" id="{270D8E65-F192-F148-BA69-6162B679439E}"/>
                  </a:ext>
                </a:extLst>
              </p:cNvPr>
              <p:cNvPicPr/>
              <p:nvPr/>
            </p:nvPicPr>
            <p:blipFill>
              <a:blip r:embed="rId3"/>
              <a:stretch>
                <a:fillRect/>
              </a:stretch>
            </p:blipFill>
            <p:spPr>
              <a:xfrm>
                <a:off x="1530720" y="2004840"/>
                <a:ext cx="7051680" cy="4456800"/>
              </a:xfrm>
              <a:prstGeom prst="rect">
                <a:avLst/>
              </a:prstGeom>
            </p:spPr>
          </p:pic>
        </mc:Fallback>
      </mc:AlternateContent>
    </p:spTree>
    <p:extLst>
      <p:ext uri="{BB962C8B-B14F-4D97-AF65-F5344CB8AC3E}">
        <p14:creationId xmlns:p14="http://schemas.microsoft.com/office/powerpoint/2010/main" val="1327541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Abstract Syntax Trees</a:t>
            </a:r>
          </a:p>
        </p:txBody>
      </p:sp>
      <p:sp>
        <p:nvSpPr>
          <p:cNvPr id="3" name="Content Placeholder 2"/>
          <p:cNvSpPr>
            <a:spLocks noGrp="1"/>
          </p:cNvSpPr>
          <p:nvPr>
            <p:ph idx="1"/>
          </p:nvPr>
        </p:nvSpPr>
        <p:spPr/>
        <p:txBody>
          <a:bodyPr>
            <a:normAutofit/>
          </a:bodyPr>
          <a:lstStyle/>
          <a:p>
            <a:r>
              <a:rPr lang="en-US" dirty="0"/>
              <a:t>Use objects as simple tree nodes (basically </a:t>
            </a:r>
            <a:r>
              <a:rPr lang="en-US" dirty="0" err="1"/>
              <a:t>structs</a:t>
            </a:r>
            <a:r>
              <a:rPr lang="en-US" dirty="0"/>
              <a:t> with constructors and maybe some convenience methods).  Instance variables:</a:t>
            </a:r>
          </a:p>
          <a:p>
            <a:pPr lvl="1"/>
            <a:r>
              <a:rPr lang="en-US" dirty="0" err="1"/>
              <a:t>Subtree</a:t>
            </a:r>
            <a:r>
              <a:rPr lang="en-US" dirty="0"/>
              <a:t> pointers</a:t>
            </a:r>
          </a:p>
          <a:p>
            <a:pPr lvl="1"/>
            <a:r>
              <a:rPr lang="en-US" dirty="0"/>
              <a:t>Source program coordinates (line numbers, …)</a:t>
            </a:r>
          </a:p>
          <a:p>
            <a:pPr lvl="1"/>
            <a:r>
              <a:rPr lang="en-US" dirty="0"/>
              <a:t>Later, links to semantic info (symbol tables, types)</a:t>
            </a:r>
          </a:p>
          <a:p>
            <a:pPr lvl="1"/>
            <a:r>
              <a:rPr lang="en-US" dirty="0"/>
              <a:t>…</a:t>
            </a:r>
          </a:p>
          <a:p>
            <a:pPr lvl="1"/>
            <a:r>
              <a:rPr lang="en-US" dirty="0"/>
              <a:t>But not much more!</a:t>
            </a:r>
          </a:p>
        </p:txBody>
      </p:sp>
      <p:sp>
        <p:nvSpPr>
          <p:cNvPr id="4" name="Footer Placeholder 3"/>
          <p:cNvSpPr>
            <a:spLocks noGrp="1"/>
          </p:cNvSpPr>
          <p:nvPr>
            <p:ph type="ftr" sz="quarter" idx="11"/>
          </p:nvPr>
        </p:nvSpPr>
        <p:spPr/>
        <p:txBody>
          <a:bodyPr/>
          <a:lstStyle/>
          <a:p>
            <a:r>
              <a:rPr lang="pl-PL" dirty="0"/>
              <a:t>Compiler Design</a:t>
            </a:r>
            <a:endParaRPr lang="en-US" dirty="0"/>
          </a:p>
        </p:txBody>
      </p:sp>
      <p:sp>
        <p:nvSpPr>
          <p:cNvPr id="5" name="Slide Number Placeholder 4"/>
          <p:cNvSpPr>
            <a:spLocks noGrp="1"/>
          </p:cNvSpPr>
          <p:nvPr>
            <p:ph type="sldNum" sz="quarter" idx="12"/>
          </p:nvPr>
        </p:nvSpPr>
        <p:spPr/>
        <p:txBody>
          <a:bodyPr/>
          <a:lstStyle/>
          <a:p>
            <a:r>
              <a:rPr lang="en-US"/>
              <a:t>H-</a:t>
            </a:r>
            <a:fld id="{B5FA0D70-380C-4F61-8C89-BB3DB0647DA6}" type="slidenum">
              <a:rPr lang="en-US" smtClean="0"/>
              <a:pPr/>
              <a:t>4</a:t>
            </a:fld>
            <a:endParaRPr lang="en-US"/>
          </a:p>
        </p:txBody>
      </p:sp>
    </p:spTree>
    <p:extLst>
      <p:ext uri="{BB962C8B-B14F-4D97-AF65-F5344CB8AC3E}">
        <p14:creationId xmlns:p14="http://schemas.microsoft.com/office/powerpoint/2010/main" val="562502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AST Generation</a:t>
            </a:r>
          </a:p>
        </p:txBody>
      </p:sp>
      <p:sp>
        <p:nvSpPr>
          <p:cNvPr id="3" name="Content Placeholder 2"/>
          <p:cNvSpPr>
            <a:spLocks noGrp="1"/>
          </p:cNvSpPr>
          <p:nvPr>
            <p:ph idx="1"/>
          </p:nvPr>
        </p:nvSpPr>
        <p:spPr/>
        <p:txBody>
          <a:bodyPr/>
          <a:lstStyle/>
          <a:p>
            <a:r>
              <a:rPr lang="en-US" dirty="0"/>
              <a:t>Idea: each time the parser recognizes a complete production, it produces as its result an AST node (with links to the </a:t>
            </a:r>
            <a:r>
              <a:rPr lang="en-US" dirty="0" err="1"/>
              <a:t>subtrees</a:t>
            </a:r>
            <a:r>
              <a:rPr lang="en-US" dirty="0"/>
              <a:t> that are the components of the production)</a:t>
            </a:r>
          </a:p>
          <a:p>
            <a:r>
              <a:rPr lang="en-US" dirty="0"/>
              <a:t>When we finish parsing, the result of the goal symbol is the complete AST for the program</a:t>
            </a:r>
          </a:p>
          <a:p>
            <a:endParaRPr lang="en-US" dirty="0"/>
          </a:p>
        </p:txBody>
      </p:sp>
      <p:sp>
        <p:nvSpPr>
          <p:cNvPr id="4" name="Footer Placeholder 3"/>
          <p:cNvSpPr>
            <a:spLocks noGrp="1"/>
          </p:cNvSpPr>
          <p:nvPr>
            <p:ph type="ftr" sz="quarter" idx="11"/>
          </p:nvPr>
        </p:nvSpPr>
        <p:spPr/>
        <p:txBody>
          <a:bodyPr/>
          <a:lstStyle/>
          <a:p>
            <a:pPr>
              <a:defRPr/>
            </a:pPr>
            <a:r>
              <a:rPr lang="pl-PL" dirty="0"/>
              <a:t>Compiler Design</a:t>
            </a:r>
            <a:endParaRPr lang="en-US" dirty="0"/>
          </a:p>
        </p:txBody>
      </p:sp>
      <p:sp>
        <p:nvSpPr>
          <p:cNvPr id="5" name="Slide Number Placeholder 4"/>
          <p:cNvSpPr>
            <a:spLocks noGrp="1"/>
          </p:cNvSpPr>
          <p:nvPr>
            <p:ph type="sldNum" sz="quarter" idx="12"/>
          </p:nvPr>
        </p:nvSpPr>
        <p:spPr/>
        <p:txBody>
          <a:bodyPr/>
          <a:lstStyle/>
          <a:p>
            <a:pPr>
              <a:defRPr/>
            </a:pPr>
            <a:r>
              <a:rPr lang="en-US"/>
              <a:t>H-</a:t>
            </a:r>
            <a:fld id="{B5FA0D70-380C-4F61-8C89-BB3DB0647DA6}" type="slidenum">
              <a:rPr lang="en-US" smtClean="0"/>
              <a:pPr>
                <a:defRPr/>
              </a:pPr>
              <a:t>5</a:t>
            </a:fld>
            <a:endParaRPr lang="en-US"/>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C4258992-43AC-704B-902E-D598D1BD1F72}"/>
                  </a:ext>
                </a:extLst>
              </p14:cNvPr>
              <p14:cNvContentPartPr/>
              <p14:nvPr/>
            </p14:nvContentPartPr>
            <p14:xfrm>
              <a:off x="5915520" y="4683600"/>
              <a:ext cx="1288080" cy="693000"/>
            </p14:xfrm>
          </p:contentPart>
        </mc:Choice>
        <mc:Fallback xmlns="">
          <p:pic>
            <p:nvPicPr>
              <p:cNvPr id="6" name="Ink 5">
                <a:extLst>
                  <a:ext uri="{FF2B5EF4-FFF2-40B4-BE49-F238E27FC236}">
                    <a16:creationId xmlns:a16="http://schemas.microsoft.com/office/drawing/2014/main" id="{C4258992-43AC-704B-902E-D598D1BD1F72}"/>
                  </a:ext>
                </a:extLst>
              </p:cNvPr>
              <p:cNvPicPr/>
              <p:nvPr/>
            </p:nvPicPr>
            <p:blipFill>
              <a:blip r:embed="rId3"/>
              <a:stretch>
                <a:fillRect/>
              </a:stretch>
            </p:blipFill>
            <p:spPr>
              <a:xfrm>
                <a:off x="5906160" y="4674240"/>
                <a:ext cx="1306800" cy="711720"/>
              </a:xfrm>
              <a:prstGeom prst="rect">
                <a:avLst/>
              </a:prstGeom>
            </p:spPr>
          </p:pic>
        </mc:Fallback>
      </mc:AlternateContent>
    </p:spTree>
    <p:extLst>
      <p:ext uri="{BB962C8B-B14F-4D97-AF65-F5344CB8AC3E}">
        <p14:creationId xmlns:p14="http://schemas.microsoft.com/office/powerpoint/2010/main" val="511863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Footer Placeholder 5"/>
          <p:cNvSpPr>
            <a:spLocks noGrp="1"/>
          </p:cNvSpPr>
          <p:nvPr>
            <p:ph type="ftr" sz="quarter" idx="11"/>
            <p:custDataLst>
              <p:tags r:id="rId1"/>
            </p:custDataLst>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Compiler Design</a:t>
            </a:r>
            <a:endParaRPr lang="en-US" dirty="0"/>
          </a:p>
        </p:txBody>
      </p:sp>
      <p:sp>
        <p:nvSpPr>
          <p:cNvPr id="25604" name="Slide Number Placeholder 6"/>
          <p:cNvSpPr>
            <a:spLocks noGrp="1"/>
          </p:cNvSpPr>
          <p:nvPr>
            <p:ph type="sldNum" sz="quarter" idx="12"/>
            <p:custDataLst>
              <p:tags r:id="rId2"/>
            </p:custDataLst>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9760239C-AA31-4941-A134-E078F2B85111}" type="slidenum">
              <a:rPr lang="en-US" smtClean="0"/>
              <a:pPr/>
              <a:t>6</a:t>
            </a:fld>
            <a:endParaRPr lang="en-US"/>
          </a:p>
        </p:txBody>
      </p:sp>
      <p:sp>
        <p:nvSpPr>
          <p:cNvPr id="25605" name="Rectangle 2"/>
          <p:cNvSpPr>
            <a:spLocks noGrp="1" noChangeArrowheads="1"/>
          </p:cNvSpPr>
          <p:nvPr>
            <p:ph type="title"/>
            <p:custDataLst>
              <p:tags r:id="rId3"/>
            </p:custDataLst>
          </p:nvPr>
        </p:nvSpPr>
        <p:spPr/>
        <p:txBody>
          <a:bodyPr>
            <a:normAutofit fontScale="90000"/>
          </a:bodyPr>
          <a:lstStyle/>
          <a:p>
            <a:pPr eaLnBrk="1" hangingPunct="1"/>
            <a:r>
              <a:rPr lang="en-US"/>
              <a:t>Example: Recursive-Descent AST Generation</a:t>
            </a:r>
          </a:p>
        </p:txBody>
      </p:sp>
      <p:sp>
        <p:nvSpPr>
          <p:cNvPr id="25606" name="Rectangle 3"/>
          <p:cNvSpPr>
            <a:spLocks noGrp="1" noChangeArrowheads="1"/>
          </p:cNvSpPr>
          <p:nvPr>
            <p:ph type="body" sz="half" idx="1"/>
            <p:custDataLst>
              <p:tags r:id="rId4"/>
            </p:custDataLst>
          </p:nvPr>
        </p:nvSpPr>
        <p:spPr/>
        <p:txBody>
          <a:bodyPr/>
          <a:lstStyle/>
          <a:p>
            <a:pPr eaLnBrk="1" hangingPunct="1">
              <a:buFont typeface="Wingdings" pitchFamily="2" charset="2"/>
              <a:buNone/>
            </a:pPr>
            <a:r>
              <a:rPr lang="en-US" sz="2000" dirty="0"/>
              <a:t>// parse while (</a:t>
            </a:r>
            <a:r>
              <a:rPr lang="en-US" sz="2000" dirty="0" err="1"/>
              <a:t>exp</a:t>
            </a:r>
            <a:r>
              <a:rPr lang="en-US" sz="2000" dirty="0"/>
              <a:t>) </a:t>
            </a:r>
            <a:r>
              <a:rPr lang="en-US" sz="2000" dirty="0" err="1"/>
              <a:t>stmt</a:t>
            </a:r>
            <a:endParaRPr lang="en-US" sz="2000" dirty="0"/>
          </a:p>
          <a:p>
            <a:pPr eaLnBrk="1" hangingPunct="1">
              <a:buFont typeface="Wingdings" pitchFamily="2" charset="2"/>
              <a:buNone/>
            </a:pPr>
            <a:r>
              <a:rPr lang="en-US" sz="2000" dirty="0" err="1"/>
              <a:t>WhileNode</a:t>
            </a:r>
            <a:r>
              <a:rPr lang="en-US" sz="2000" dirty="0"/>
              <a:t> </a:t>
            </a:r>
            <a:r>
              <a:rPr lang="en-US" sz="2000" dirty="0" err="1"/>
              <a:t>whileStmt</a:t>
            </a:r>
            <a:r>
              <a:rPr lang="en-US" sz="2000" dirty="0"/>
              <a:t>() {</a:t>
            </a:r>
          </a:p>
          <a:p>
            <a:pPr eaLnBrk="1" hangingPunct="1">
              <a:buFont typeface="Wingdings" pitchFamily="2" charset="2"/>
              <a:buNone/>
            </a:pPr>
            <a:r>
              <a:rPr lang="en-US" sz="2000" dirty="0"/>
              <a:t>	// skip “while (”</a:t>
            </a:r>
          </a:p>
          <a:p>
            <a:pPr eaLnBrk="1" hangingPunct="1">
              <a:buFont typeface="Wingdings" pitchFamily="2" charset="2"/>
              <a:buNone/>
            </a:pPr>
            <a:r>
              <a:rPr lang="en-US" sz="2000" dirty="0"/>
              <a:t>	</a:t>
            </a:r>
            <a:r>
              <a:rPr lang="en-US" sz="2000" dirty="0" err="1"/>
              <a:t>skipToken</a:t>
            </a:r>
            <a:r>
              <a:rPr lang="en-US" sz="2000" dirty="0"/>
              <a:t>(WHILE);</a:t>
            </a:r>
          </a:p>
          <a:p>
            <a:pPr eaLnBrk="1" hangingPunct="1">
              <a:buFont typeface="Wingdings" pitchFamily="2" charset="2"/>
              <a:buNone/>
            </a:pPr>
            <a:r>
              <a:rPr lang="en-US" sz="2000" dirty="0"/>
              <a:t>	</a:t>
            </a:r>
            <a:r>
              <a:rPr lang="en-US" sz="2000" dirty="0" err="1"/>
              <a:t>skipToken</a:t>
            </a:r>
            <a:r>
              <a:rPr lang="en-US" sz="2000" dirty="0"/>
              <a:t>(LPAREN);</a:t>
            </a:r>
          </a:p>
          <a:p>
            <a:pPr eaLnBrk="1" hangingPunct="1">
              <a:buFont typeface="Wingdings" pitchFamily="2" charset="2"/>
              <a:buNone/>
            </a:pPr>
            <a:endParaRPr lang="en-US" sz="2000" dirty="0"/>
          </a:p>
          <a:p>
            <a:pPr eaLnBrk="1" hangingPunct="1">
              <a:buFont typeface="Wingdings" pitchFamily="2" charset="2"/>
              <a:buNone/>
            </a:pPr>
            <a:r>
              <a:rPr lang="en-US" sz="2000" dirty="0"/>
              <a:t>	// parse </a:t>
            </a:r>
            <a:r>
              <a:rPr lang="en-US" sz="2000" dirty="0" err="1"/>
              <a:t>exp</a:t>
            </a:r>
            <a:endParaRPr lang="en-US" sz="2000" dirty="0"/>
          </a:p>
          <a:p>
            <a:pPr eaLnBrk="1" hangingPunct="1">
              <a:buFont typeface="Wingdings" pitchFamily="2" charset="2"/>
              <a:buNone/>
            </a:pPr>
            <a:r>
              <a:rPr lang="en-US" sz="2000" dirty="0"/>
              <a:t>	</a:t>
            </a:r>
            <a:r>
              <a:rPr lang="en-US" sz="2000" dirty="0" err="1"/>
              <a:t>ExpNode</a:t>
            </a:r>
            <a:r>
              <a:rPr lang="en-US" sz="2000" dirty="0"/>
              <a:t> </a:t>
            </a:r>
            <a:r>
              <a:rPr lang="en-US" sz="2000" dirty="0" err="1">
                <a:solidFill>
                  <a:srgbClr val="0000FF"/>
                </a:solidFill>
              </a:rPr>
              <a:t>cond</a:t>
            </a:r>
            <a:r>
              <a:rPr lang="en-US" sz="2000" dirty="0">
                <a:solidFill>
                  <a:srgbClr val="0000FF"/>
                </a:solidFill>
              </a:rPr>
              <a:t> </a:t>
            </a:r>
            <a:r>
              <a:rPr lang="en-US" sz="2000" dirty="0"/>
              <a:t>= </a:t>
            </a:r>
            <a:r>
              <a:rPr lang="en-US" sz="2000" dirty="0" err="1"/>
              <a:t>exp</a:t>
            </a:r>
            <a:r>
              <a:rPr lang="en-US" sz="2000" dirty="0"/>
              <a:t>();</a:t>
            </a:r>
          </a:p>
          <a:p>
            <a:pPr eaLnBrk="1" hangingPunct="1">
              <a:buFont typeface="Wingdings" pitchFamily="2" charset="2"/>
              <a:buNone/>
            </a:pPr>
            <a:endParaRPr lang="en-US" sz="2000" dirty="0"/>
          </a:p>
          <a:p>
            <a:pPr eaLnBrk="1" hangingPunct="1">
              <a:buFont typeface="Wingdings" pitchFamily="2" charset="2"/>
              <a:buNone/>
            </a:pPr>
            <a:r>
              <a:rPr lang="en-US" sz="2000" dirty="0"/>
              <a:t>(continued next col.)</a:t>
            </a:r>
          </a:p>
        </p:txBody>
      </p:sp>
      <p:sp>
        <p:nvSpPr>
          <p:cNvPr id="25607" name="Rectangle 4"/>
          <p:cNvSpPr>
            <a:spLocks noGrp="1" noChangeArrowheads="1"/>
          </p:cNvSpPr>
          <p:nvPr>
            <p:ph type="body" sz="half" idx="2"/>
            <p:custDataLst>
              <p:tags r:id="rId5"/>
            </p:custDataLst>
          </p:nvPr>
        </p:nvSpPr>
        <p:spPr>
          <a:xfrm>
            <a:off x="4343400" y="1600200"/>
            <a:ext cx="4648200" cy="4525963"/>
          </a:xfrm>
        </p:spPr>
        <p:txBody>
          <a:bodyPr/>
          <a:lstStyle/>
          <a:p>
            <a:pPr eaLnBrk="1" hangingPunct="1">
              <a:buFont typeface="Wingdings" pitchFamily="2" charset="2"/>
              <a:buNone/>
            </a:pPr>
            <a:r>
              <a:rPr lang="en-US" sz="2000" dirty="0"/>
              <a:t>	// skip “)”</a:t>
            </a:r>
          </a:p>
          <a:p>
            <a:pPr eaLnBrk="1" hangingPunct="1">
              <a:buFont typeface="Wingdings" pitchFamily="2" charset="2"/>
              <a:buNone/>
            </a:pPr>
            <a:r>
              <a:rPr lang="en-US" sz="2000" dirty="0"/>
              <a:t>	</a:t>
            </a:r>
            <a:r>
              <a:rPr lang="en-US" sz="2000" dirty="0" err="1"/>
              <a:t>skipToken</a:t>
            </a:r>
            <a:r>
              <a:rPr lang="en-US" sz="2000" dirty="0"/>
              <a:t>(RPAREN);</a:t>
            </a:r>
          </a:p>
          <a:p>
            <a:pPr eaLnBrk="1" hangingPunct="1">
              <a:buFont typeface="Wingdings" pitchFamily="2" charset="2"/>
              <a:buNone/>
            </a:pPr>
            <a:endParaRPr lang="en-US" sz="2000" dirty="0"/>
          </a:p>
          <a:p>
            <a:pPr eaLnBrk="1" hangingPunct="1">
              <a:buFont typeface="Wingdings" pitchFamily="2" charset="2"/>
              <a:buNone/>
            </a:pPr>
            <a:r>
              <a:rPr lang="en-US" sz="2000" dirty="0"/>
              <a:t>	// parse </a:t>
            </a:r>
            <a:r>
              <a:rPr lang="en-US" sz="2000" dirty="0" err="1"/>
              <a:t>stmt</a:t>
            </a:r>
            <a:endParaRPr lang="en-US" sz="2000" dirty="0"/>
          </a:p>
          <a:p>
            <a:pPr eaLnBrk="1" hangingPunct="1">
              <a:buFont typeface="Wingdings" pitchFamily="2" charset="2"/>
              <a:buNone/>
            </a:pPr>
            <a:r>
              <a:rPr lang="en-US" sz="2000" dirty="0"/>
              <a:t>	</a:t>
            </a:r>
            <a:r>
              <a:rPr lang="en-US" sz="2000" dirty="0" err="1"/>
              <a:t>StmtNode</a:t>
            </a:r>
            <a:r>
              <a:rPr lang="en-US" sz="2000" dirty="0"/>
              <a:t> </a:t>
            </a:r>
            <a:r>
              <a:rPr lang="en-US" sz="2000" dirty="0">
                <a:solidFill>
                  <a:srgbClr val="008000"/>
                </a:solidFill>
              </a:rPr>
              <a:t>body</a:t>
            </a:r>
            <a:r>
              <a:rPr lang="en-US" sz="2000" dirty="0"/>
              <a:t> = </a:t>
            </a:r>
            <a:r>
              <a:rPr lang="en-US" sz="2000" dirty="0" err="1"/>
              <a:t>stmt</a:t>
            </a:r>
            <a:r>
              <a:rPr lang="en-US" sz="2000" dirty="0"/>
              <a:t>();</a:t>
            </a:r>
          </a:p>
          <a:p>
            <a:pPr eaLnBrk="1" hangingPunct="1">
              <a:buFont typeface="Wingdings" pitchFamily="2" charset="2"/>
              <a:buNone/>
            </a:pPr>
            <a:endParaRPr lang="en-US" sz="2000" dirty="0"/>
          </a:p>
          <a:p>
            <a:pPr eaLnBrk="1" hangingPunct="1">
              <a:buFont typeface="Wingdings" pitchFamily="2" charset="2"/>
              <a:buNone/>
            </a:pPr>
            <a:r>
              <a:rPr lang="en-US" sz="2000" dirty="0"/>
              <a:t>	// return AST node for while</a:t>
            </a:r>
          </a:p>
          <a:p>
            <a:pPr eaLnBrk="1" hangingPunct="1">
              <a:buFont typeface="Wingdings" pitchFamily="2" charset="2"/>
              <a:buNone/>
            </a:pPr>
            <a:r>
              <a:rPr lang="en-US" sz="2000" dirty="0"/>
              <a:t>	return  new </a:t>
            </a:r>
            <a:r>
              <a:rPr lang="en-US" sz="2000" dirty="0" err="1"/>
              <a:t>WhileNode</a:t>
            </a:r>
            <a:r>
              <a:rPr lang="en-US" sz="2000" dirty="0"/>
              <a:t> (</a:t>
            </a:r>
            <a:r>
              <a:rPr lang="en-US" sz="2000" dirty="0" err="1">
                <a:solidFill>
                  <a:srgbClr val="0000FF"/>
                </a:solidFill>
              </a:rPr>
              <a:t>cond</a:t>
            </a:r>
            <a:r>
              <a:rPr lang="en-US" sz="2000" dirty="0"/>
              <a:t>, </a:t>
            </a:r>
            <a:r>
              <a:rPr lang="en-US" sz="2000" dirty="0">
                <a:solidFill>
                  <a:srgbClr val="008000"/>
                </a:solidFill>
              </a:rPr>
              <a:t>body</a:t>
            </a:r>
            <a:r>
              <a:rPr lang="en-US" sz="2000" dirty="0"/>
              <a:t>);</a:t>
            </a:r>
          </a:p>
          <a:p>
            <a:pPr eaLnBrk="1" hangingPunct="1">
              <a:buFont typeface="Wingdings" pitchFamily="2" charset="2"/>
              <a:buNone/>
            </a:pPr>
            <a:r>
              <a:rPr lang="en-US" sz="2000" dirty="0"/>
              <a:t>}</a:t>
            </a:r>
            <a:endParaRPr lang="en-US" dirty="0"/>
          </a:p>
        </p:txBody>
      </p:sp>
      <p:sp>
        <p:nvSpPr>
          <p:cNvPr id="25608" name="Line 5"/>
          <p:cNvSpPr>
            <a:spLocks noChangeShapeType="1"/>
          </p:cNvSpPr>
          <p:nvPr>
            <p:custDataLst>
              <p:tags r:id="rId6"/>
            </p:custDataLst>
          </p:nvPr>
        </p:nvSpPr>
        <p:spPr bwMode="auto">
          <a:xfrm>
            <a:off x="4114800" y="1676400"/>
            <a:ext cx="0" cy="426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7F28C6BD-FE2D-EB41-8F37-AA3D49794386}"/>
                  </a:ext>
                </a:extLst>
              </p14:cNvPr>
              <p14:cNvContentPartPr/>
              <p14:nvPr/>
            </p14:nvContentPartPr>
            <p14:xfrm>
              <a:off x="1803600" y="2226600"/>
              <a:ext cx="5282640" cy="2383200"/>
            </p14:xfrm>
          </p:contentPart>
        </mc:Choice>
        <mc:Fallback xmlns="">
          <p:pic>
            <p:nvPicPr>
              <p:cNvPr id="2" name="Ink 1">
                <a:extLst>
                  <a:ext uri="{FF2B5EF4-FFF2-40B4-BE49-F238E27FC236}">
                    <a16:creationId xmlns:a16="http://schemas.microsoft.com/office/drawing/2014/main" id="{7F28C6BD-FE2D-EB41-8F37-AA3D49794386}"/>
                  </a:ext>
                </a:extLst>
              </p:cNvPr>
              <p:cNvPicPr/>
              <p:nvPr/>
            </p:nvPicPr>
            <p:blipFill>
              <a:blip r:embed="rId9"/>
              <a:stretch>
                <a:fillRect/>
              </a:stretch>
            </p:blipFill>
            <p:spPr>
              <a:xfrm>
                <a:off x="1794240" y="2217240"/>
                <a:ext cx="5301360" cy="2401920"/>
              </a:xfrm>
              <a:prstGeom prst="rect">
                <a:avLst/>
              </a:prstGeom>
            </p:spPr>
          </p:pic>
        </mc:Fallback>
      </mc:AlternateContent>
    </p:spTree>
    <p:extLst>
      <p:ext uri="{BB962C8B-B14F-4D97-AF65-F5344CB8AC3E}">
        <p14:creationId xmlns:p14="http://schemas.microsoft.com/office/powerpoint/2010/main" val="3788828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custDataLst>
              <p:tags r:id="rId1"/>
            </p:custDataLst>
          </p:nvPr>
        </p:nvSpPr>
        <p:spPr/>
        <p:txBody>
          <a:bodyPr/>
          <a:lstStyle/>
          <a:p>
            <a:r>
              <a:rPr lang="en-US"/>
              <a:t>Operations on ASTs</a:t>
            </a:r>
          </a:p>
        </p:txBody>
      </p:sp>
      <p:sp>
        <p:nvSpPr>
          <p:cNvPr id="29702" name="Rectangle 3"/>
          <p:cNvSpPr>
            <a:spLocks noGrp="1" noChangeArrowheads="1"/>
          </p:cNvSpPr>
          <p:nvPr>
            <p:ph idx="1"/>
            <p:custDataLst>
              <p:tags r:id="rId2"/>
            </p:custDataLst>
          </p:nvPr>
        </p:nvSpPr>
        <p:spPr/>
        <p:txBody>
          <a:bodyPr>
            <a:normAutofit lnSpcReduction="10000"/>
          </a:bodyPr>
          <a:lstStyle/>
          <a:p>
            <a:r>
              <a:rPr lang="en-US" dirty="0"/>
              <a:t>Once we have the AST, we may want to:</a:t>
            </a:r>
          </a:p>
          <a:p>
            <a:pPr lvl="1"/>
            <a:r>
              <a:rPr lang="en-US" dirty="0"/>
              <a:t>Print a readable dump of the tree (pretty printing)</a:t>
            </a:r>
          </a:p>
          <a:p>
            <a:pPr lvl="1"/>
            <a:r>
              <a:rPr lang="en-US" dirty="0"/>
              <a:t>Do static semantic analysis:</a:t>
            </a:r>
          </a:p>
          <a:p>
            <a:pPr lvl="2"/>
            <a:r>
              <a:rPr lang="en-US" dirty="0"/>
              <a:t>Type checking</a:t>
            </a:r>
          </a:p>
          <a:p>
            <a:pPr lvl="2"/>
            <a:r>
              <a:rPr lang="en-US" dirty="0"/>
              <a:t>Verify that things are declared and initialized properly</a:t>
            </a:r>
          </a:p>
          <a:p>
            <a:pPr lvl="2"/>
            <a:r>
              <a:rPr lang="en-US" dirty="0"/>
              <a:t>Etc. etc. etc. etc.</a:t>
            </a:r>
          </a:p>
          <a:p>
            <a:pPr lvl="1"/>
            <a:r>
              <a:rPr lang="en-US" dirty="0"/>
              <a:t>Perform optimizing transformations on the tree</a:t>
            </a:r>
          </a:p>
          <a:p>
            <a:pPr lvl="1"/>
            <a:r>
              <a:rPr lang="en-US" dirty="0"/>
              <a:t>Generate code from the tree</a:t>
            </a:r>
          </a:p>
          <a:p>
            <a:pPr lvl="1"/>
            <a:r>
              <a:rPr lang="en-US" dirty="0"/>
              <a:t>Generate another IR from the tree for further processing</a:t>
            </a:r>
          </a:p>
        </p:txBody>
      </p:sp>
      <p:sp>
        <p:nvSpPr>
          <p:cNvPr id="29699" name="Footer Placeholder 4"/>
          <p:cNvSpPr>
            <a:spLocks noGrp="1"/>
          </p:cNvSpPr>
          <p:nvPr>
            <p:ph type="ftr" sz="quarter" idx="11"/>
            <p:custDataLst>
              <p:tags r:id="rId3"/>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Compiler Design</a:t>
            </a:r>
            <a:endParaRPr lang="en-US" dirty="0"/>
          </a:p>
        </p:txBody>
      </p:sp>
      <p:sp>
        <p:nvSpPr>
          <p:cNvPr id="29700" name="Slide Number Placeholder 5"/>
          <p:cNvSpPr>
            <a:spLocks noGrp="1"/>
          </p:cNvSpPr>
          <p:nvPr>
            <p:ph type="sldNum" sz="quarter" idx="12"/>
            <p:custDataLst>
              <p:tags r:id="rId4"/>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5B11F8BE-A88C-4D07-BF36-8FE086641624}"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custDataLst>
              <p:tags r:id="rId1"/>
            </p:custDataLst>
          </p:nvPr>
        </p:nvSpPr>
        <p:spPr/>
        <p:txBody>
          <a:bodyPr/>
          <a:lstStyle/>
          <a:p>
            <a:r>
              <a:rPr lang="en-US" dirty="0"/>
              <a:t>Modularity</a:t>
            </a:r>
          </a:p>
        </p:txBody>
      </p:sp>
      <p:sp>
        <p:nvSpPr>
          <p:cNvPr id="4099" name="Content Placeholder 2"/>
          <p:cNvSpPr>
            <a:spLocks noGrp="1"/>
          </p:cNvSpPr>
          <p:nvPr>
            <p:ph idx="1"/>
            <p:custDataLst>
              <p:tags r:id="rId2"/>
            </p:custDataLst>
          </p:nvPr>
        </p:nvSpPr>
        <p:spPr/>
        <p:txBody>
          <a:bodyPr/>
          <a:lstStyle/>
          <a:p>
            <a:r>
              <a:rPr lang="en-US" dirty="0"/>
              <a:t>Classic slogans:</a:t>
            </a:r>
          </a:p>
          <a:p>
            <a:pPr lvl="1"/>
            <a:r>
              <a:rPr lang="en-US" dirty="0"/>
              <a:t>Do one thing well</a:t>
            </a:r>
          </a:p>
          <a:p>
            <a:pPr lvl="1"/>
            <a:r>
              <a:rPr lang="en-US" dirty="0"/>
              <a:t>Minimize coupling, maximize cohesion</a:t>
            </a:r>
          </a:p>
          <a:p>
            <a:pPr lvl="1"/>
            <a:r>
              <a:rPr lang="en-US" dirty="0"/>
              <a:t>Isolate operations/abstractions in modules</a:t>
            </a:r>
          </a:p>
          <a:p>
            <a:pPr lvl="1"/>
            <a:r>
              <a:rPr lang="en-US" dirty="0"/>
              <a:t>Hide implementation details</a:t>
            </a:r>
          </a:p>
          <a:p>
            <a:pPr lvl="1"/>
            <a:endParaRPr lang="en-US" dirty="0"/>
          </a:p>
          <a:p>
            <a:r>
              <a:rPr lang="en-US" dirty="0"/>
              <a:t>Okay, so where does the </a:t>
            </a:r>
            <a:r>
              <a:rPr lang="en-US" dirty="0" err="1"/>
              <a:t>typechecker</a:t>
            </a:r>
            <a:r>
              <a:rPr lang="en-US" dirty="0"/>
              <a:t> module belong in the code?</a:t>
            </a:r>
          </a:p>
        </p:txBody>
      </p:sp>
      <p:sp>
        <p:nvSpPr>
          <p:cNvPr id="4101" name="Footer Placeholder 4"/>
          <p:cNvSpPr>
            <a:spLocks noGrp="1"/>
          </p:cNvSpPr>
          <p:nvPr>
            <p:ph type="ftr" sz="quarter" idx="11"/>
            <p:custDataLst>
              <p:tags r:id="rId3"/>
            </p:custDataLst>
          </p:nvPr>
        </p:nvSpPr>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r>
              <a:rPr lang="pl-PL" dirty="0"/>
              <a:t>Compiler Design</a:t>
            </a:r>
            <a:endParaRPr lang="en-US" dirty="0"/>
          </a:p>
        </p:txBody>
      </p:sp>
      <p:sp>
        <p:nvSpPr>
          <p:cNvPr id="4102" name="Slide Number Placeholder 5"/>
          <p:cNvSpPr>
            <a:spLocks noGrp="1"/>
          </p:cNvSpPr>
          <p:nvPr>
            <p:ph type="sldNum" sz="quarter" idx="12"/>
            <p:custDataLst>
              <p:tags r:id="rId4"/>
            </p:custDataLst>
          </p:nvPr>
        </p:nvSpPr>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r>
              <a:rPr lang="en-US"/>
              <a:t>H-</a:t>
            </a:r>
            <a:fld id="{6ACB3464-9768-6449-AA67-5FB98A5269FA}" type="slidenum">
              <a:rPr lang="en-US" smtClean="0"/>
              <a:pPr/>
              <a:t>8</a:t>
            </a:fld>
            <a:endParaRPr lang="en-US"/>
          </a:p>
        </p:txBody>
      </p:sp>
      <p:pic>
        <p:nvPicPr>
          <p:cNvPr id="4103" name="Picture 2" descr="C:\Documents and Settings\perkins\Local Settings\Temporary Internet Files\Content.IE5\63FNL8KE\MCj01571970000[1].wmf"/>
          <p:cNvPicPr>
            <a:picLocks noChangeAspect="1" noChangeArrowheads="1"/>
          </p:cNvPicPr>
          <p:nvPr>
            <p:custDataLst>
              <p:tags r:id="rId5"/>
            </p:custDataLst>
          </p:nvPr>
        </p:nvPicPr>
        <p:blipFill>
          <a:blip r:embed="rId8">
            <a:extLst>
              <a:ext uri="{28A0092B-C50C-407E-A947-70E740481C1C}">
                <a14:useLocalDpi xmlns:a14="http://schemas.microsoft.com/office/drawing/2010/main" val="0"/>
              </a:ext>
            </a:extLst>
          </a:blip>
          <a:srcRect/>
          <a:stretch>
            <a:fillRect/>
          </a:stretch>
        </p:blipFill>
        <p:spPr bwMode="auto">
          <a:xfrm>
            <a:off x="5029200" y="990600"/>
            <a:ext cx="889000" cy="1188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04" name="Picture 3" descr="C:\Documents and Settings\perkins\Local Settings\Temporary Internet Files\Content.IE5\63FNL8KE\MCj02289010000[1].wmf"/>
          <p:cNvPicPr>
            <a:picLocks noChangeAspect="1" noChangeArrowheads="1"/>
          </p:cNvPicPr>
          <p:nvPr>
            <p:custDataLst>
              <p:tags r:id="rId6"/>
            </p:custDataLst>
          </p:nvPr>
        </p:nvPicPr>
        <p:blipFill>
          <a:blip r:embed="rId9">
            <a:extLst>
              <a:ext uri="{28A0092B-C50C-407E-A947-70E740481C1C}">
                <a14:useLocalDpi xmlns:a14="http://schemas.microsoft.com/office/drawing/2010/main" val="0"/>
              </a:ext>
            </a:extLst>
          </a:blip>
          <a:srcRect/>
          <a:stretch>
            <a:fillRect/>
          </a:stretch>
        </p:blipFill>
        <p:spPr bwMode="auto">
          <a:xfrm>
            <a:off x="6210300" y="1143000"/>
            <a:ext cx="16383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85402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custDataLst>
              <p:tags r:id="rId1"/>
            </p:custDataLst>
          </p:nvPr>
        </p:nvSpPr>
        <p:spPr/>
        <p:txBody>
          <a:bodyPr/>
          <a:lstStyle/>
          <a:p>
            <a:pPr eaLnBrk="1" hangingPunct="1"/>
            <a:r>
              <a:rPr lang="en-US"/>
              <a:t>Where do the Operations Go?</a:t>
            </a:r>
          </a:p>
        </p:txBody>
      </p:sp>
      <p:sp>
        <p:nvSpPr>
          <p:cNvPr id="30726" name="Rectangle 3"/>
          <p:cNvSpPr>
            <a:spLocks noGrp="1" noChangeArrowheads="1"/>
          </p:cNvSpPr>
          <p:nvPr>
            <p:ph idx="1"/>
            <p:custDataLst>
              <p:tags r:id="rId2"/>
            </p:custDataLst>
          </p:nvPr>
        </p:nvSpPr>
        <p:spPr/>
        <p:txBody>
          <a:bodyPr/>
          <a:lstStyle/>
          <a:p>
            <a:pPr eaLnBrk="1" hangingPunct="1">
              <a:lnSpc>
                <a:spcPct val="90000"/>
              </a:lnSpc>
            </a:pPr>
            <a:r>
              <a:rPr lang="en-US" sz="2800" dirty="0"/>
              <a:t>Pure “object-oriented” style</a:t>
            </a:r>
          </a:p>
          <a:p>
            <a:pPr lvl="1" eaLnBrk="1" hangingPunct="1">
              <a:lnSpc>
                <a:spcPct val="90000"/>
              </a:lnSpc>
            </a:pPr>
            <a:r>
              <a:rPr lang="en-US" sz="2400" dirty="0"/>
              <a:t>Really, really, really smart AST nodes</a:t>
            </a:r>
          </a:p>
          <a:p>
            <a:pPr lvl="1" eaLnBrk="1" hangingPunct="1">
              <a:lnSpc>
                <a:spcPct val="90000"/>
              </a:lnSpc>
            </a:pPr>
            <a:r>
              <a:rPr lang="en-US" sz="2400" dirty="0"/>
              <a:t>Each node knows how to perform every operation on itself</a:t>
            </a:r>
          </a:p>
          <a:p>
            <a:pPr lvl="1" eaLnBrk="1" hangingPunct="1">
              <a:lnSpc>
                <a:spcPct val="90000"/>
              </a:lnSpc>
              <a:buFont typeface="Wingdings" pitchFamily="2" charset="2"/>
              <a:buNone/>
            </a:pPr>
            <a:r>
              <a:rPr lang="en-US" sz="2400" dirty="0"/>
              <a:t>		</a:t>
            </a:r>
            <a:r>
              <a:rPr lang="en-US" sz="1800" dirty="0"/>
              <a:t>public class </a:t>
            </a:r>
            <a:r>
              <a:rPr lang="en-US" sz="1800" dirty="0" err="1"/>
              <a:t>WhileNode</a:t>
            </a:r>
            <a:r>
              <a:rPr lang="en-US" sz="1800" dirty="0"/>
              <a:t> extends </a:t>
            </a:r>
            <a:r>
              <a:rPr lang="en-US" sz="1800" dirty="0" err="1"/>
              <a:t>StmtNode</a:t>
            </a:r>
            <a:r>
              <a:rPr lang="en-US" sz="1800" dirty="0"/>
              <a:t> {</a:t>
            </a:r>
          </a:p>
          <a:p>
            <a:pPr lvl="1" eaLnBrk="1" hangingPunct="1">
              <a:lnSpc>
                <a:spcPct val="90000"/>
              </a:lnSpc>
              <a:buFont typeface="Wingdings" pitchFamily="2" charset="2"/>
              <a:buNone/>
            </a:pPr>
            <a:r>
              <a:rPr lang="en-US" sz="1800" dirty="0"/>
              <a:t>		   public </a:t>
            </a:r>
            <a:r>
              <a:rPr lang="en-US" sz="1800" dirty="0" err="1"/>
              <a:t>WhileNode</a:t>
            </a:r>
            <a:r>
              <a:rPr lang="en-US" sz="1800" dirty="0"/>
              <a:t>(…);</a:t>
            </a:r>
          </a:p>
          <a:p>
            <a:pPr lvl="1" eaLnBrk="1" hangingPunct="1">
              <a:lnSpc>
                <a:spcPct val="90000"/>
              </a:lnSpc>
              <a:buFont typeface="Wingdings" pitchFamily="2" charset="2"/>
              <a:buNone/>
            </a:pPr>
            <a:r>
              <a:rPr lang="en-US" sz="1800" dirty="0"/>
              <a:t>		   public </a:t>
            </a:r>
            <a:r>
              <a:rPr lang="en-US" sz="1800" dirty="0" err="1"/>
              <a:t>typeCheck</a:t>
            </a:r>
            <a:r>
              <a:rPr lang="en-US" sz="1800" dirty="0"/>
              <a:t>(…);</a:t>
            </a:r>
          </a:p>
          <a:p>
            <a:pPr lvl="1" eaLnBrk="1" hangingPunct="1">
              <a:lnSpc>
                <a:spcPct val="90000"/>
              </a:lnSpc>
              <a:buFont typeface="Wingdings" pitchFamily="2" charset="2"/>
              <a:buNone/>
            </a:pPr>
            <a:r>
              <a:rPr lang="en-US" sz="1800" dirty="0"/>
              <a:t>		   public </a:t>
            </a:r>
            <a:r>
              <a:rPr lang="en-US" sz="1800" dirty="0" err="1"/>
              <a:t>StrengthReductionOptimize</a:t>
            </a:r>
            <a:r>
              <a:rPr lang="en-US" sz="1800" dirty="0"/>
              <a:t>(…);</a:t>
            </a:r>
          </a:p>
          <a:p>
            <a:pPr lvl="1" eaLnBrk="1" hangingPunct="1">
              <a:lnSpc>
                <a:spcPct val="90000"/>
              </a:lnSpc>
              <a:buFont typeface="Wingdings" pitchFamily="2" charset="2"/>
              <a:buNone/>
            </a:pPr>
            <a:r>
              <a:rPr lang="en-US" sz="1800" dirty="0"/>
              <a:t>		   public </a:t>
            </a:r>
            <a:r>
              <a:rPr lang="en-US" sz="1800" dirty="0" err="1"/>
              <a:t>DeadCodeEliminationOptimize</a:t>
            </a:r>
            <a:r>
              <a:rPr lang="en-US" sz="1800" dirty="0"/>
              <a:t>(…);</a:t>
            </a:r>
          </a:p>
          <a:p>
            <a:pPr lvl="1" eaLnBrk="1" hangingPunct="1">
              <a:lnSpc>
                <a:spcPct val="90000"/>
              </a:lnSpc>
              <a:buFont typeface="Wingdings" pitchFamily="2" charset="2"/>
              <a:buNone/>
            </a:pPr>
            <a:r>
              <a:rPr lang="en-US" sz="1800" dirty="0"/>
              <a:t>		   public </a:t>
            </a:r>
            <a:r>
              <a:rPr lang="en-US" sz="1800" dirty="0" err="1"/>
              <a:t>generateCode</a:t>
            </a:r>
            <a:r>
              <a:rPr lang="en-US" sz="1800" dirty="0"/>
              <a:t>(…);</a:t>
            </a:r>
          </a:p>
          <a:p>
            <a:pPr lvl="1" eaLnBrk="1" hangingPunct="1">
              <a:lnSpc>
                <a:spcPct val="90000"/>
              </a:lnSpc>
              <a:buFont typeface="Wingdings" pitchFamily="2" charset="2"/>
              <a:buNone/>
            </a:pPr>
            <a:r>
              <a:rPr lang="en-US" sz="1800" dirty="0"/>
              <a:t>		   public </a:t>
            </a:r>
            <a:r>
              <a:rPr lang="en-US" sz="1800" dirty="0" err="1"/>
              <a:t>prettyPrint</a:t>
            </a:r>
            <a:r>
              <a:rPr lang="en-US" sz="1800" dirty="0"/>
              <a:t>(…);</a:t>
            </a:r>
          </a:p>
          <a:p>
            <a:pPr lvl="1" eaLnBrk="1" hangingPunct="1">
              <a:lnSpc>
                <a:spcPct val="90000"/>
              </a:lnSpc>
              <a:buFont typeface="Wingdings" pitchFamily="2" charset="2"/>
              <a:buNone/>
            </a:pPr>
            <a:r>
              <a:rPr lang="en-US" sz="1800" dirty="0"/>
              <a:t>		   …</a:t>
            </a:r>
          </a:p>
          <a:p>
            <a:pPr lvl="1" eaLnBrk="1" hangingPunct="1">
              <a:lnSpc>
                <a:spcPct val="90000"/>
              </a:lnSpc>
              <a:buFont typeface="Wingdings" pitchFamily="2" charset="2"/>
              <a:buNone/>
            </a:pPr>
            <a:r>
              <a:rPr lang="en-US" sz="1800" dirty="0"/>
              <a:t>		}</a:t>
            </a:r>
          </a:p>
        </p:txBody>
      </p:sp>
      <p:sp>
        <p:nvSpPr>
          <p:cNvPr id="30723" name="Footer Placeholder 4"/>
          <p:cNvSpPr>
            <a:spLocks noGrp="1"/>
          </p:cNvSpPr>
          <p:nvPr>
            <p:ph type="ftr" sz="quarter" idx="11"/>
            <p:custDataLst>
              <p:tags r:id="rId3"/>
            </p:custDataLst>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Compiler Design</a:t>
            </a:r>
            <a:endParaRPr lang="en-US" dirty="0"/>
          </a:p>
        </p:txBody>
      </p:sp>
      <p:sp>
        <p:nvSpPr>
          <p:cNvPr id="30724" name="Slide Number Placeholder 5"/>
          <p:cNvSpPr>
            <a:spLocks noGrp="1"/>
          </p:cNvSpPr>
          <p:nvPr>
            <p:ph type="sldNum" sz="quarter" idx="12"/>
            <p:custDataLst>
              <p:tags r:id="rId4"/>
            </p:custDataLst>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201123ED-175A-4236-B91A-C943A74A4F9E}" type="slidenum">
              <a:rPr lang="en-US" smtClean="0"/>
              <a:pPr/>
              <a:t>9</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 name="WEBEXPORTGUID" val="454d9b89-9f7d-4906-bfe7-07199af243c4"/>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2335</TotalTime>
  <Words>1945</Words>
  <Application>Microsoft Macintosh PowerPoint</Application>
  <PresentationFormat>On-screen Show (4:3)</PresentationFormat>
  <Paragraphs>336</Paragraphs>
  <Slides>26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Symbol</vt:lpstr>
      <vt:lpstr>Tahoma</vt:lpstr>
      <vt:lpstr>Wingdings</vt:lpstr>
      <vt:lpstr>Office Theme</vt:lpstr>
      <vt:lpstr>Compilers</vt:lpstr>
      <vt:lpstr>Agenda</vt:lpstr>
      <vt:lpstr>Abstract Syntax Trees (ASTs - review)</vt:lpstr>
      <vt:lpstr>Abstract Syntax Trees</vt:lpstr>
      <vt:lpstr>AST Generation</vt:lpstr>
      <vt:lpstr>Example: Recursive-Descent AST Generation</vt:lpstr>
      <vt:lpstr>Operations on ASTs</vt:lpstr>
      <vt:lpstr>Modularity</vt:lpstr>
      <vt:lpstr>Where do the Operations Go?</vt:lpstr>
      <vt:lpstr>Critique</vt:lpstr>
      <vt:lpstr>Modularity Issues</vt:lpstr>
      <vt:lpstr>Modularity in a Compiler</vt:lpstr>
      <vt:lpstr>Two Views of Modularity</vt:lpstr>
      <vt:lpstr>Visitor Pattern</vt:lpstr>
      <vt:lpstr>Avoiding instanceof</vt:lpstr>
      <vt:lpstr>Visitor “Double Dispatch”</vt:lpstr>
      <vt:lpstr>Visitor Interface</vt:lpstr>
      <vt:lpstr>Accept Method in Each AST Node Class</vt:lpstr>
      <vt:lpstr>Composite Objects (1)</vt:lpstr>
      <vt:lpstr>Composite Objects (2)</vt:lpstr>
      <vt:lpstr>Encapsulation</vt:lpstr>
      <vt:lpstr>Visitor Actions and State</vt:lpstr>
      <vt:lpstr>So which to choose?</vt:lpstr>
      <vt:lpstr>Why is it so complicated?</vt:lpstr>
      <vt:lpstr>References</vt:lpstr>
      <vt:lpstr>Coming Attractions</vt:lpstr>
    </vt:vector>
  </TitlesOfParts>
  <Company>UW CSE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582 – Compilers</dc:title>
  <dc:creator>Hal Perkins</dc:creator>
  <cp:lastModifiedBy>Pendley, Nick</cp:lastModifiedBy>
  <cp:revision>105</cp:revision>
  <dcterms:created xsi:type="dcterms:W3CDTF">2002-10-01T01:44:57Z</dcterms:created>
  <dcterms:modified xsi:type="dcterms:W3CDTF">2020-04-15T15:14:16Z</dcterms:modified>
</cp:coreProperties>
</file>