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ink/ink1.xml" ContentType="application/inkml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ink/ink2.xml" ContentType="application/inkml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ink/ink3.xml" ContentType="application/inkml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ink/ink4.xml" ContentType="application/inkml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ink/ink5.xml" ContentType="application/inkml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ink/ink6.xml" ContentType="application/inkml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5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6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7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ink/ink7.xml" ContentType="application/inkml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ink/ink8.xml" ContentType="application/inkml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ink/ink9.xml" ContentType="application/inkml+xml"/>
  <Override PartName="/ppt/ink/ink10.xml" ContentType="application/inkml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ink/ink11.xml" ContentType="application/inkml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ink/ink12.xml" ContentType="application/inkml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ink/ink13.xml" ContentType="application/inkml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ink/ink14.xml" ContentType="application/inkml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ink/ink15.xml" ContentType="application/inkml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ink/ink16.xml" ContentType="application/inkml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ink/ink17.xml" ContentType="application/inkml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ink/ink18.xml" ContentType="application/inkml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8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9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10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notesSlides/notesSlide11.xml" ContentType="application/vnd.openxmlformats-officedocument.presentationml.notesSlide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12.xml" ContentType="application/vnd.openxmlformats-officedocument.presentationml.notesSlide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3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notesSlides/notesSlide14.xml" ContentType="application/vnd.openxmlformats-officedocument.presentationml.notesSlide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15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16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68"/>
  </p:notesMasterIdLst>
  <p:handoutMasterIdLst>
    <p:handoutMasterId r:id="rId69"/>
  </p:handoutMasterIdLst>
  <p:sldIdLst>
    <p:sldId id="256" r:id="rId2"/>
    <p:sldId id="332" r:id="rId3"/>
    <p:sldId id="258" r:id="rId4"/>
    <p:sldId id="259" r:id="rId5"/>
    <p:sldId id="260" r:id="rId6"/>
    <p:sldId id="327" r:id="rId7"/>
    <p:sldId id="261" r:id="rId8"/>
    <p:sldId id="262" r:id="rId9"/>
    <p:sldId id="266" r:id="rId10"/>
    <p:sldId id="310" r:id="rId11"/>
    <p:sldId id="264" r:id="rId12"/>
    <p:sldId id="263" r:id="rId13"/>
    <p:sldId id="267" r:id="rId14"/>
    <p:sldId id="268" r:id="rId15"/>
    <p:sldId id="265" r:id="rId16"/>
    <p:sldId id="309" r:id="rId17"/>
    <p:sldId id="328" r:id="rId18"/>
    <p:sldId id="270" r:id="rId19"/>
    <p:sldId id="271" r:id="rId20"/>
    <p:sldId id="272" r:id="rId21"/>
    <p:sldId id="273" r:id="rId22"/>
    <p:sldId id="322" r:id="rId23"/>
    <p:sldId id="274" r:id="rId24"/>
    <p:sldId id="308" r:id="rId25"/>
    <p:sldId id="278" r:id="rId26"/>
    <p:sldId id="279" r:id="rId27"/>
    <p:sldId id="281" r:id="rId28"/>
    <p:sldId id="276" r:id="rId29"/>
    <p:sldId id="277" r:id="rId30"/>
    <p:sldId id="275" r:id="rId31"/>
    <p:sldId id="280" r:id="rId32"/>
    <p:sldId id="282" r:id="rId33"/>
    <p:sldId id="283" r:id="rId34"/>
    <p:sldId id="284" r:id="rId35"/>
    <p:sldId id="329" r:id="rId36"/>
    <p:sldId id="285" r:id="rId37"/>
    <p:sldId id="286" r:id="rId38"/>
    <p:sldId id="293" r:id="rId39"/>
    <p:sldId id="324" r:id="rId40"/>
    <p:sldId id="295" r:id="rId41"/>
    <p:sldId id="307" r:id="rId42"/>
    <p:sldId id="330" r:id="rId43"/>
    <p:sldId id="313" r:id="rId44"/>
    <p:sldId id="314" r:id="rId45"/>
    <p:sldId id="291" r:id="rId46"/>
    <p:sldId id="294" r:id="rId47"/>
    <p:sldId id="323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15" r:id="rId57"/>
    <p:sldId id="316" r:id="rId58"/>
    <p:sldId id="304" r:id="rId59"/>
    <p:sldId id="317" r:id="rId60"/>
    <p:sldId id="318" r:id="rId61"/>
    <p:sldId id="319" r:id="rId62"/>
    <p:sldId id="321" r:id="rId63"/>
    <p:sldId id="305" r:id="rId64"/>
    <p:sldId id="331" r:id="rId65"/>
    <p:sldId id="320" r:id="rId66"/>
    <p:sldId id="306" r:id="rId67"/>
  </p:sldIdLst>
  <p:sldSz cx="9144000" cy="6858000" type="screen4x3"/>
  <p:notesSz cx="6934200" cy="9220200"/>
  <p:custDataLst>
    <p:tags r:id="rId7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1"/>
    <p:restoredTop sz="91667" autoAdjust="0"/>
  </p:normalViewPr>
  <p:slideViewPr>
    <p:cSldViewPr>
      <p:cViewPr varScale="1">
        <p:scale>
          <a:sx n="86" d="100"/>
          <a:sy n="86" d="100"/>
        </p:scale>
        <p:origin x="208" y="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2224" y="192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2" tIns="46116" rIns="92232" bIns="4611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CSE P 501 </a:t>
            </a:r>
            <a:r>
              <a:rPr lang="pl-PL" dirty="0"/>
              <a:t>18sp</a:t>
            </a:r>
            <a:endParaRPr lang="en-US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574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2" tIns="46116" rIns="92232" bIns="461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I-</a:t>
            </a:r>
            <a:fld id="{3459652F-9473-4C11-8582-D1704F545D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064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15:36:47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18769 7177 24575,'45'-40'0,"0"0"0,-9 10 0,0 3 0,8 1 0,-3 4 0,2 8 0,28 1 0,-19 7 0,-1 0 0,-11 2 0,-14 4 0,6 0 0,7 4 0,-6 1 0,13 46 0,-27-18 0,12 21 0,-23-32 0,-3-13 0,-4 4 0,3-3 0,-4 3 0,0-4 0,4 4 0,1 1 0,0-4 0,-1-2 0</inkml:trace>
  <inkml:trace contextRef="#ctx0" brushRef="#br0" timeOffset="5194">4926 6111 24575,'-20'62'0,"0"0"0,-8-5 0,-4 3 0,2 1 0,-1 6 0,-2-4 0,1-12 0,-1-4 0,3-5 0,2-5 0,2-3 0,-14 21 0,21-12 0,6 1 0,2-5 0,-1 1 0,1 18 0,-2-5 0,3-31 0,5-10 0,-3-3 0,3-3 0,0 6 0,-3-7 0,3 0 0,-4-1 0,0-4 0,3-4 0,2-5 0,4-1 0,0-8 0,18-20 0,15-22 0,-8 24 0,1 0 0,12-14 0,-12 29 0,-45 89 0,-6-6 0,0-9 0,-1 0 0,-3 1 0,1-12 0,19-27 0,-5 7 0,-1-15 0,-25-21 0,-8-33 0,0-12 0,10-2 0,24 31 0,-1-6 0,22 43 0,39 24 0,-3 20 0,-9-19 0,-3-3 0,-7-1 0,-15-15 0,-1-8 0,1-1 0,9-16 0,6 0 0,8-11 0,3-1 0,27-14 0,-30 14 0,26-8 0,-46 22 0,10 5 0,-17 1 0,-1 4 0</inkml:trace>
  <inkml:trace contextRef="#ctx0" brushRef="#br0" timeOffset="15575">2657 9101 24575,'64'0'0,"0"0"0,0 0 0,0 0 0,0 0 0,7 0 0,-5 0 0,8 0 0,-12 0 0,9 0 0,3 0 0,-1 0 0,-6 0 0,-8 0-1772,23 0 0,-9 0 1772,4 0 0,0 0 301,-1 0 0,-2 0-301,-17 0 0,3 0 0,15-2 0,8 0 0,-5 0 0,-21 0 0,-3-1 0,0 1 0,6 0 0,1-1 0,-4 0 0,5-2 0,-6-1 0,-14 6 0,-3-1 0,13-4 694,-13 5-694,28 0 0,-13 0 0,5 0 0,-15 0 0,-17 0 1816,22 0-1816,-18 0 432,20 0-432,-25 0 0,-2 0 0,2 0 0,-15 0 0,6 0 0,-8 0 0,4 0 0,1 0 0,5 0 0,-4 0 0,11 0 0,-6 0 0,4 0 0,1 0 0,8-5 0,-3 0 0,3 0 0,-16 0 0,-8 5 0,0 0 0,-4-4 0,-1-5 0,-4 3 0,0-2 0</inkml:trace>
  <inkml:trace contextRef="#ctx0" brushRef="#br0" timeOffset="28754">4464 8433 24575,'-52'0'0,"-3"0"0,-8 0 0,-5-3 0,-2-1-1458,-5 4 1,3-1 1457,17-5 0,3 0 461,8 2 1,-3 0-462,-24-5 0,-2 0 0,20 4 0,0 1 239,-20-2 1,2 1-240,-3 5 0,7 0 0,16 0 1513,27 0-1513,-2 22 0,9 0 0,-16 26 0,21-21 0,0 4 0,7-21 0,4 4 0,-3-9 0,4-1 0</inkml:trace>
  <inkml:trace contextRef="#ctx0" brushRef="#br0" timeOffset="30495">3073 8311 24575,'0'49'0,"0"0"0,0 1 0,0-1 0,0-8 0,0-3 0,0 20 0,0-41 0,0-7 0,0-1 0,4-4 0,1-1 0,4-4 0,0 0 0,5 0 0,20 0 0,7 0 0,3 0 0,32 0 0,-34 0 0,-4 0 0,-3 0 0,-22 0 0,-7 0 0,3 0 0</inkml:trace>
  <inkml:trace contextRef="#ctx0" brushRef="#br0" timeOffset="37549">6488 10617 24575,'-75'24'0,"31"-9"0,-2 2 0,-8 7 0,1 1 0,10-5 0,3 0 0,-19 12 0,25-5 0,-15 16 0,25 9 0,2 15 0,2-6 0,-1-10 0,1 1 0,1 14 0,0 8 0,7-14 0,6-8 0,1 2 0,9-11 0,11-9 0,14 9 0,32-5 0,-21-13 0,21 12 0,4 1 0,-1-4 0,-11-5 0,-1-3 0,6-5 0,-18-15 0,-1-3 0,2-1 0,20-2 0,15 0 0,-24-16 0,-4-3 0,-8 2 0,17-15 0,1-11 0,-23-1 0,-4-2 0,3 9 0,-3-2 0,0-5 0,-8-3 0,-13 8 0,-8 0 0,-11-3 0,-5 0 0,5-3 0,-10-1 0,-29-8 0,-18-3 0,7 9 0,22 19 0,-3 2 0,-20-13 0,-9-3 0,12 11 0,6 13 0,-15-3 0,26 13 0,0 2 0,-14-1 0,11 3 0,3 0 0,5 5 0,-8 0 0,22 0 0,-2 0 0,17 0 0,3 0 0,7 0 0</inkml:trace>
  <inkml:trace contextRef="#ctx0" brushRef="#br0" timeOffset="39860">17380 8297 24575,'-74'0'0,"26"0"0,-1 0 0,-4 4 0,2 0 0,-26 3 0,50 16 0,26-1 0,-10 29 0,-2 13 0,10 8 0,2 3 0,-5-22 0,-2 0 0,3 0 0,4 18 0,2-5 0,-1-23 0,0-6 0,0 8 0,0 13 0,0-32 0,0 5 0,0 24 0,9 4 0,-5-19 0,0 0 0,12 22 0,-11-20 0,1-11 0,10 5 0,28-26 0,9-5 0,21 20-544,-9-23 0,-1-4 544,12-4 0,-24-11 0,-1-4 0,-14 6 0,-1-1 0,11-15 0,-5-1 0,-7-4 0,-11-8 0,-3-4 0,0-11-594,-3-3 0,-3-2 594,-8-10 0,-4 23 0,-1-8 0,0 5 0,1 4 0,-6-3 0,-19-10 0,-13-13 0,-3 2 0,6 13 0,9 12 0,-5 5 0,-12 0 0,-11-5 0,-1 4 0,9 15 0,-18 13 0,20 13 0,1 1 0,-19-8 0,3 10 1021,8-9-1021,12 9 0,16-4 0,15 5 0,1 0 0</inkml:trace>
  <inkml:trace contextRef="#ctx0" brushRef="#br0" timeOffset="41557">6665 9977 24575,'0'37'0,"0"13"0,0 8 0,0 1 0,0 3-1788,0 13 1,0 1 1787,0-8 0,0-4 0,0-24 0,0 0 59,0 16 1,0-1-60,0 14 255,0-14 0,0-4-255,0-6 0,10-55 0,2-23 0,0-13 0,1-5 0,-1-6 0,1 0 0,8-19 0,-1 2 882,-4 2 1,-1 0-883,-1 0 0,-3 2 0,-4 13 0,0 2 0,-1 0 0,0 9 842,-1 15-842,-13 61 0,-8 40 0,-3 13 0,5-17 0,5-15 0,-1 1 0,-4 12 0,-5 14 0,2-5 0,5-25 339,6-27-339,2-3 0,4-9 0,-8-4 0,2 3 0,-7-7 0,4 3 0,-21 0 0,2-3 0,-11 3 0,6-4 0,6 0 0,-12-14 0,-3-5 0,-2 1 0,3-4 0,2-1 0,12 7 0,-2-3 0,18 12 0,-2-1 0</inkml:trace>
  <inkml:trace contextRef="#ctx0" brushRef="#br0" timeOffset="45912">4384 12109 24575,'-68'-8'0,"0"0"0,0-1 0,12-4 0,0-4 0,-1 0 0,-3-1 0,0 2 0,-3-1 0,-1 0 0,1 0 0,6 0-1288,-15-8 0,5 0 1,5 0 1287,-7-5 0,12 3 0,7 3 599,-6 6 1,-5 1-600,13 6 0,1 1 0,0-2 0,2 4 631,-9 17-631,45 2 0,-2 23 0,-4 22 2033,8-2-2033,-1-10 0,2 2 0,5 25 0,-4-26 0,5-8 0,15-19 0,-6-16 0,7-36 0,-11 13 0</inkml:trace>
  <inkml:trace contextRef="#ctx0" brushRef="#br0" timeOffset="47170">2614 11978 24575,'35'12'0,"-20"-5"0,20 6 0,-26-9 0,4-4 0,5 4 0,1-3 0,-1 4 0,-5-5 0,-4 0 0,8 4 0,3 5 0,-1 1 0,-2-1 0,-4-1 0,1-7 0,4-5 0,-4-7 0,4-12 0,2-16 0,-4 6 0,7-15 0,-4 8 0,5 9 0,-8 3 0,-4 19 0,-12 5 0</inkml:trace>
  <inkml:trace contextRef="#ctx0" brushRef="#br0" timeOffset="49516">2510 6500 24575,'76'0'0,"-26"0"0,-1 0 0,23 0 0,-24 0 0,-4 0 0,-2 0 0,10 0 0,14 0 0,6 0 0,-17 0 0,-8 0 0,-34 0 0,-3 0 0,-1 0 0,-5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16:03:05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7386 10499 24575,'52'0'0,"0"0"0,-5 0 0,6 0 0,13-2 0,12-2 0,7 0 0,0 0-1967,-9 0 1,4 1 0,1-1 0,-1 0 0,-3-1 1668,-11 1 0,-1-2 0,-2 1 0,1 0 0,2 0 298,9 1 0,4 0 0,-1 0 0,-4 1 0,-9 1 901,-8-1 1,-7 1 0,6-1-902,7-1 0,8-1 0,4-2 0,-2 1 0,-8 0 0,2 0 0,-5 1 0,3-2-16,9-1 1,7-2-1,-3 0 1,-14 1 15,-12 0 0,-7 0-104,1 0 0,-3 0 104,10-4 5743,12-3-5743,-34 5 123,5-3-123,8-6 664,-4 0 1,-10 5 0,-13 7 0</inkml:trace>
  <inkml:trace contextRef="#ctx0" brushRef="#br0" timeOffset="14086">8549 11621 24575,'70'0'0,"0"0"0,-1 0 0,1 0 0,2 0 0,3 0 0,3 0 0,-1 0 0,1 0-1967,-1 0 1,0 0 0,0 0 0,1 0 0,2 0 1729,-7 0 0,2 0 1,0 0-1,0 0 0,-1 0 1,-4 0 236,-1 0 0,-3 0 0,-2 0 0,1 0 0,1 0 262,8 0 0,0 0 0,1 0 1,2 0-1,1 0-262,-3 0 0,3 0 0,2 0 0,-1 0 0,-4 0 0,-5 0 0,5 0 0,-5 0 0,-3 0 0,-2 0 0,11-1 0,-3 0 0,-7 3 0,-9 6 0,-5 1 694,-6-2 0,-2 1-694,5 3 0,-2 2 0,27 8 0,-33-5 5842,-14-4-5842,-4-3 0,-14-9 0,-5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16:03:44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8519 8671 24575,'49'0'0,"0"0"0,14 0 0,8 0 0,-5 0 0,4 0 0,2 0 0,-11 0 0,7 0 0,-2 0 0,-11 0 0,-13 0 0,-2 0 0,36 0 0,-3 0 0,-22-5 0,0 0 0,-2 0 0,-8-2 0,2-3 0,-21 10 0</inkml:trace>
  <inkml:trace contextRef="#ctx0" brushRef="#br0" timeOffset="805">11122 8459 24575,'58'0'0,"1"0"0,-1 0 0,13-2 0,3-1 0,-1 2 0,-4 2 0,0 0 0,-2 0-927,-3-3 1,-1-1 0,-7 3 926,-10 5 0,-4 0 812,35-3-812,-25 3 0,-5-5 0,-33 0 0</inkml:trace>
  <inkml:trace contextRef="#ctx0" brushRef="#br0" timeOffset="5374">6652 10198 24575,'57'0'0,"0"0"0,-8 0 0,5 0 0,6 0 0,6 0 0,-4 0-986,-4 0 0,-4 0 986,0 0 0,-5 0 0,5 0 0,-1-3 0,2-3 0,11-8 0,-22 9 0,-6-2 0,-11-4 0</inkml:trace>
  <inkml:trace contextRef="#ctx0" brushRef="#br0" timeOffset="6073">8198 10134 24575,'54'0'0,"0"0"0,-1 0 0,10 0 0,1 0 0,4 0 0,-7 0 0,2 0 0,1 0 0,-3 0-1016,7 0 0,-3 0 0,-8 0 1016,-9 0 0,-7 0 0,5 0 962,1 0-962,-9 0 0,-11 0 0,-9 0 0</inkml:trace>
  <inkml:trace contextRef="#ctx0" brushRef="#br0" timeOffset="14194">6611 13054 24575,'68'0'0,"0"0"0,-7 0 0,0 0 0,-2 0 0,-1 0 0,-7 0 0,-6 0 0,-8 0 0,-3 0 0</inkml:trace>
  <inkml:trace contextRef="#ctx0" brushRef="#br0" timeOffset="15329">8150 12731 24575,'68'0'0,"0"0"0,0 0 0,0 0 0,0 0 0,0 0 0,0 0 0,5 0 0,-1 0 0,0 0 0,1 0 0,2 0 0,2 0 0,2 0 0,-10 1 0,2-1 0,3 1 0,2 0 0,0-1 0,0 1 0,0 0 0,-2 0 0,-2 0 0,-3 0-1405,14 0 1,-2 0 0,-1 0-1,-2 0 1,-3 1 0,-3-1-1,-4 0 1099,17 2 1,-6-1 0,-5 0 0,-6 1 305,-7-1 0,-6 1 0,-3-2 1094,8 0 1,-6-2-1095,16 1 0,3-2 0,-3-1 0,-13 2 884,7-4 1,-3 0-885,-25 0 0,2-1 0,-25 2 6344,-4-4-6344,-4-12 187,-1-2 1,-4 2-1,0 11 1</inkml:trace>
  <inkml:trace contextRef="#ctx0" brushRef="#br0" timeOffset="16261">12980 12936 24575,'54'1'0,"0"1"0,0 0 0,-2 10 0,0 4 0,3-1 0,19-1 0,4-2 0,-6 4 0,3 13 0,-11-1 0,2 0 0,-48-18 0</inkml:trace>
  <inkml:trace contextRef="#ctx0" brushRef="#br0" timeOffset="46974">13550 15898 24575,'56'0'0,"0"0"0,0 0 0,4 0 0,-2 0 0,21-3 0,-4 6 0,-28 17 0,-4 3 0,-5-9 0,-1 4 0,5 26 0,-6 3 0,4 0 0,3 15 0,8 2 0,-2-24 0,2-4 0,3 14 0,2-5-476,-2-19 0,-1-9 476,23-12 0,-22-5 0,4-6 0,16-10 0,4-4 0,-24 10 0,1 0 0,-1-1-576,18-11 1,-4 0 575,-19 7 0,-3 1 0,22-6-67,-3-11 1,2-5 66,-23 12 0,1-2 0,8-7 0,4-4 0,-10 3 0,1-11 889,11-6-889,-49 42 0,-1 1 0,-4 2 0,-1 1 0,-4 1 0</inkml:trace>
  <inkml:trace contextRef="#ctx0" brushRef="#br0" timeOffset="50995">8520 11022 24575,'-34'-49'0,"-1"1"0,0-1 0,-15-6 0,0 3 0,6-1 0,1 6 0,-23 4 0,25 28 0,3-2 0,-2 1 0,-13 0 0,8-2 0,1 2 0,1 11 0,2-4 0,-14 7 0,3-2 0,-10 3 0,-3 2 0,-5-1 0,16 0 0,0 0 0,-19 0 0,24-1 0,-2 2 0,9 1 0,0 1 0,-7-1 0,4 2 0,0 7 0,-9 10 0,16-4 0,0 3 0,3 0 0,1 0 0,-2 4 0,1 1 0,-21 22 0,26-15 0,1 3 0,-2 6 0,1 0 0,4-5 0,3 0 0,4 2 0,5-4 0,8-5 0,1 10 0,5-13 0,0 20 0,0-11 0,0 18 0,0 20 0,5-19 0,2-3 0,6 1 0,7-17 0,3-2 0,8 10 0,1-3 0,-4-8 0,2-3 0,3-2 0,0-3 0,11 12 0,2-10 0,8 0 0,5-5 0,2-2 0,10 3 0,1-3-311,-10-8 0,-3-4 311,-11-4 0,0-1 0,6 1 0,2-6 0,8-16 0,1-6 0,3 2 0,-4-4 0,-9-9 0,-7-4 0,-14 2 0,-4-4 0,-3-14 0,-2-1 0,-4 15 0,0 1 0,-1-11 0,-2 6 622,0 13-622,-13 19 0,0 5 0,-5-24 0,0 17 0,4-17 0,1 28 0,4 1 0,23 4 0,46 0 0,-22-2 0,9 1 0,4 4 0,-5 4 0,4 5 0,0 0 0,-2-1 0,13-4 0,-3-2 0,-1 6-155,1 7 1,-2 5 0,-8-1 154,-10-3 0,-4 1 0,18 11 0,-2 0 0,-19-13 0,-2 1 0,14 13 0,-5-3 0,-16-19 0,2 16 0,-23-25 0,-6 3 0,-4-4 463,4 0-463,10 0 0,-3 0 0,8 0 0,-4 0 0,11-5 0,-3-1 0,15 1 0,19-3 0,4 0 0,0 6 0,-10-3 0,11-2 0,-11 3 0,12 2-426,-16-1 1,0 0 425,14 3 0,-1-5 0,-1 4 0,-25-4 0,4-1 0,12 0 0,4 0 0,7-6 0,0 0 0,-5-1 0,-4 1 0,-13 3 0,-6 0 0,5-5 0,20-10 0,-28 0 851,26-11-851,-37 15 0,-5-16 0,-11-9 0,0-9 0,-28-13 0,-11 11 0,-3 12 0,-11-10 0,-3-2 0,3 7-1547,-10-11 0,-2 1 1547,13 11 0,-2-6 0,-3-1 0,-4 1 0,0 6 0,-6-1 0,-1 2 0,2 3 0,6 4 0,4 5 0,5 5 0,-5-4-584,-5-5 1,-6-6-1,-2-1 1,2 4-1,8 9 584,-7 4 0,-1 7-304,-14 1 1,-10 2 0,4 3 303,18 6 0,2 2 0,-3 1 0,-4-1 0,-6 1 0,2 1 0,8 2 0,-9 2 0,4 4 0,-9 10 0,5 4 0,-3 1 0,3 17 0,3 3 0,14-12 0,5 5 0,-8 10 0,4 0 0,0 5 0,4 2 0,-7 0 0,0 6 0,9-2 0,0 5 0,8-11 0,3-2 1206,-11 15 1,3-4-1207,22-30 3221,-9 17-3221,22-27 1288,-4-1-1288,8-4 0,-11 12 0,10-8 0,-10 8 0,11-16 0,-3-1 0</inkml:trace>
  <inkml:trace contextRef="#ctx0" brushRef="#br0" timeOffset="65170">6709 13370 24575,'9'24'0,"4"-12"0,-2 4 0,-2-11 0,-1 4 0,-3-4 0,8-13 0,-3 1 0,7-19 0,9-11 0,-4 8 0,16-17 0,-11 18 0,7-4 0,1-1 0,10-2 0,13-13 0,-36 35 0,-17 12 0,-1-3 0</inkml:trace>
  <inkml:trace contextRef="#ctx0" brushRef="#br0" timeOffset="69023">5815 13198 24575,'14'47'0,"0"0"0,-3 9 0,35-12 0,-10-78 0,0-21 0,-6 7 0,0-3 0,-1 6 0,2-3 0,-5 4 0,-5 3 0,0 1 0,12-21 0,4-3 0,1 0 0,-1 1 0,-2 1 0,-1 4 0,-3 11 0,-5 11 0,-17 22 0,4 9 0,13-7 0,-13 10 0,7-7 0</inkml:trace>
  <inkml:trace contextRef="#ctx0" brushRef="#br0" timeOffset="75065">9661 13220 24575,'36'51'0,"-9"-19"0,2 4 0,11 10 0,0 3 0,-4 0 0,-3-2 0,18 13 0,-28-7 0,3-21 0,-14 0 0,2-10 0,-3 2 0,-2-9 0,10 13 0,9 19 0,3-9 0,-7 0 0,-12-26 0</inkml:trace>
  <inkml:trace contextRef="#ctx0" brushRef="#br0" timeOffset="75838">9531 13899 24575,'33'-63'0,"9"14"0,7-3 0,-15 11 0,0-2 0,2 2 0,3 2 0,1 1 0,-2 5 0,0 2 0,-6 7 0,2-3 0,0 7 0,-13-5 0,2 5 0,-9-3 0,4 8 0,-11 4 0,5 3 0</inkml:trace>
  <inkml:trace contextRef="#ctx0" brushRef="#br0" timeOffset="81224">14905 9080 24575,'0'51'0,"0"1"0,0 26 0,0-18 0,0 10 0,0 0-447,0-11 0,0-1 1,0 6 446,0 9 0,0 8 0,0 0 0,0-8-1139,0-9 1,0-6-1,0 4 1139,0-1 0,0 3 0,0-1 0,0-7 0,0 6 0,0-4-25,0 18 0,0-2 25,0-20 0,0-4 0,0 22 0,0-63 0</inkml:trace>
  <inkml:trace contextRef="#ctx0" brushRef="#br0" timeOffset="81893">15655 9664 24575,'72'0'0,"1"0"0,-1 0 0,-11 0 0,-3 0 0,2 0 0,5 0 0,1 0 0,-8 0 0,-10 0 0,0 0 0</inkml:trace>
  <inkml:trace contextRef="#ctx0" brushRef="#br0" timeOffset="82658">15885 10261 24575,'65'0'0,"0"0"0,0 0 0,0 0 0,5 0 0,0 0 0,-1 0 0,-2 0 0,8 0 0,-3 0 0,-2 0 0,-4 1 0,-2 0 0,-7-3 0,-5-4 0,-8-1 0,1 3 0,24-9 0</inkml:trace>
  <inkml:trace contextRef="#ctx0" brushRef="#br0" timeOffset="84043">17503 8902 24575,'0'68'0,"0"-2"0,1-18 0,0 9 0,3-2 0,7 7 0,2-1 0,-6 9 0,2-2 0,7-16 0,1-5 0,4 13 0,-7-57 0,0-11 0,-14-68 0,-2 20 0,-2-6 0,-3 6 0,-3-4 0,1 1 0,3 5 0,0 1 0,0-2-466,-3-8 1,0-1-1,1 7 466,4 16 0,2 0-103,-1-15 1,1-8 0,7 7 102,13 5 0,3 1 0,-12-3 0,-2-5 0,9 9 0,18 8 0,11 11 0,17 2 0,3 8 0,-18 9 0,0 1-273,17-2 1,-2 3 272,5 10 667,-27 2 0,1 1-667,37 7 0,-1-3 0,-28 2 319,-26-9-319,-1 12 0,-3 22 0,-3 11 0,-3 11 0,-2 5 0,-2-11 0,0 3 0,-2 13-688,-4-10 0,-1 11 1,-1 8-1,-1 6 1,0 2-1,0 0 1,0-3-1,-1-6 1,1-9 687,1 4 0,-1-8 0,-1-3 0,1 3 0,0 8-265,0-2 0,1 9 1,-1 5-1,0 4 1,0 1-1,0-3 1,0-3-1,0-8 1,-1-9 264,0 7 0,0-10 0,0-3 0,-2 3 0,-1 13 0,-1 4 0,-1-2 0,1-7 0,2-6 0,0-6 0,-2 0 0,-2 7 0,-2 0 0,2-11 0,1 5 0,-3-22 0,4 9 0,-4-30 1401,0-6 0,2-8 0,-1 0 0</inkml:trace>
  <inkml:trace contextRef="#ctx0" brushRef="#br0" timeOffset="89280">12709 13230 24575,'58'49'0,"0"0"0,-7-4 0,-4-1 0,-6-4 0,-3 0 0,-7-3 0,-5-6 0,-5-8 0,36 30 0,-30-33 0,27 15 0,-28-21 0,-4-7 0,2 7 0,-14-9 0,8 1 0,-8-2 0,-1-4 0,-5 0 0</inkml:trace>
  <inkml:trace contextRef="#ctx0" brushRef="#br0" timeOffset="90028">12911 13757 24575,'33'-51'0,"-1"-1"0,-9 14 0,1-1 0,8-8 0,5-4 0,-2 2 0,1-2 0,-3 5 0,-4 9 0,-2 4 0,17-27 0,-16 31 0,-2 6 0,-6 5 0,-7 14 0</inkml:trace>
  <inkml:trace contextRef="#ctx0" brushRef="#br0" timeOffset="113207">6788 12955 24575,'0'75'0,"0"-1"0,0 1 0,0-11 0,0 5 0,0 1 0,0 1 0,0-3-2364,0 7 0,0-2 0,0 1 1,0 2 2363,0-6 0,0 1 0,0 2 0,0 1 0,0-1 0,0 4 0,0 1 0,0 1 0,0-4 0,0-6 0,0 8 0,0-7 0,0 6 0,1-7 0,-1 7 0,1 3 0,-1-5 0,-2-7 842,-1-3 1,-2-6-1,0 2-842,-2 10 0,1 3 0,-2-5 0,0 9 0,-1-5 538,-1-3 1,3-10-539,2-21 0,4-12 0,-8-1 5310,7-10-5310,-6 12 0,7-28 0,-3 16 0,4-24 0</inkml:trace>
  <inkml:trace contextRef="#ctx0" brushRef="#br0" timeOffset="114029">5709 16532 24575,'0'67'0,"0"1"0,-2 3 0,-1 1 0,3 3 0,-1-3 0,-2-10 0,1-10 0,2-14 0,4-1 0,-3 18 0,4-30 0,-5 6 0</inkml:trace>
  <inkml:trace contextRef="#ctx0" brushRef="#br0" timeOffset="115264">5976 16595 24575,'-12'42'0,"0"0"0,-5 1 0,-3 3 0,-10 21 0,-2 0 0,8-21 0,1-4 0,-14 25 0,23-39 0,9-18 0,18 0 0,49 4 0,8 2 0,-25-2 0,-1 3 0,17 24 0,-25-8 0,-11 1 0,-7-15 0,1 9 0,-3-11 0,2 5 0,-13-13 0,-1 0 0,-4 12 0,0-13 0,0 8 0</inkml:trace>
  <inkml:trace contextRef="#ctx0" brushRef="#br0" timeOffset="116145">6195 17064 24575,'0'65'0,"0"0"0,0-19 0,0-2 0,0 12 0,0-4 0,0-10 0,0-37 0,0-1 0</inkml:trace>
  <inkml:trace contextRef="#ctx0" brushRef="#br0" timeOffset="116620">6102 16793 24575,'0'0'0</inkml:trace>
  <inkml:trace contextRef="#ctx0" brushRef="#br0" timeOffset="117682">6452 17206 24575,'0'46'0,"0"4"0,0-8 0,0-7 0,0-58 0,0-49 0,5 3 0,-3 25 0,1 5 0,7 10 0,-1 15 0,0 5 0,18-1 0,-4 5 0,11 1 0,5 12 0,-6 17 0,3 4 0,-11 6 0,-5 4 0,-9-10 0,-1 23 0,-5-22 0,-5 2 0,0-18 0,0 3 0,0-10 0,0 5 0</inkml:trace>
  <inkml:trace contextRef="#ctx0" brushRef="#br0" timeOffset="118780">6989 17102 24575,'-32'18'0,"-11"14"0,0-3 0,-15 13 0,27-8 0,4-1 0,10 18 0,21-29 0,11 6 0,55-4 0,-31-10 0,34 10 0,-49-18 0,-8-2 0,2-4 0,-9-4 0,-4-39 0,-5-18 0,0 9 0,-2-3 0,-2 3 0,0-5 0,-2 1 0,-2-18 0,-4-1 0,-5 11 0,-3-2 0,3 6 0,7 8 0,0 1 0,-13-29 0,3 18 0,15 51 0,-1 10 0,2 7 0,4 3 0,0-5 0</inkml:trace>
  <inkml:trace contextRef="#ctx0" brushRef="#br0" timeOffset="119631">5988 17833 24575,'0'60'0,"0"1"0,0 1 0,0 5 0,0 2 0,0 7 0,0-2-1414,0-10 1,0-2-1,0-4 1414,0 6 0,0-5 653,0-1 0,0-6-653,0 1 0,0-14 0,0-22 0</inkml:trace>
  <inkml:trace contextRef="#ctx0" brushRef="#br0" timeOffset="121289">6170 18383 24575,'5'42'0,"0"1"0,3 15 0,0-17 0,0-2 0,-2 0 0,-1 16 0,-5-29 0,0 14 0,4-34 0,6 2 0,1-29 0,8-4 0,-7-15 0,14-20 0,2-5 0,-2-2 0,-5 17 0,3-8 0,-4 10 0,0-6 0,10-7 0,-24 37 0,3 13 0,-9 3 0</inkml:trace>
  <inkml:trace contextRef="#ctx0" brushRef="#br0" timeOffset="122518">6682 18191 24575,'-33'53'0,"0"0"0,0 0 0,6-7 0,0 0 0,-19 21 0,4-4 0,18-16 0,19-1 0,5 2 0,-5 21 0,25-9 0,6-4 0,-6-14 0,36-9 0,-36-28 0,-1 0 0,4-9 0,-7-18 0,2-1 0,0-34 0,-3-13 0,-6 11 0,-2-3 0,3 9 0,1-2 0,-3 4 0,-4-2 0,-3 12 0,-1 25 0,10 64 0,-4-3 0,2 8 0,11 19 0,2 1 0,-6-15 0,-1-3 0,3 1 0,1-3 0,12 16 0,-21-40 0,1-8 0</inkml:trace>
  <inkml:trace contextRef="#ctx0" brushRef="#br0" timeOffset="123399">7120 18042 24575,'0'76'0,"0"0"0,0-31 0,0 1 0,0 11 0,0 9 0,0-1 0,0 2 0,0 0 0,0-7 0,0-12 0,0-2 0,0 36 0,0-10 0,0-45 0,0-2 0,0-4 0,0 31 0,0-43 0</inkml:trace>
  <inkml:trace contextRef="#ctx0" brushRef="#br0" timeOffset="124714">7306 18604 24575,'0'70'0,"4"-30"0,2 3 0,3 19 0,0-1 0,5 15 0,1 0 0,-15-59 0</inkml:trace>
  <inkml:trace contextRef="#ctx0" brushRef="#br0" timeOffset="124714">7363 19049 24575,'0'-2'0,"0"0"0,0-29 0,0-3 0,0-12 0,0 0 0,0-6 0,9-21 0,3-3 0,-6 32 0,2 1 0,7-36 0,1 8 0,0 33 0,-3 16 0,-4 18 0,9 13 0,-1 27 0,2 2 0,-3 16 0,4-2 0,-2 8 0,-2-17 0,-7 5 0,-9-30 0,-8 2 0,2 6 0,-7-15 0,3-17 0,5 2 0,1-14 0</inkml:trace>
  <inkml:trace contextRef="#ctx0" brushRef="#br0" timeOffset="125594">7895 18605 24575,'31'0'0,"-12"-17"0,9 4 0,-34-28 0,-17 22 0,-24-10 0,5 24 0,-4 4 0,3-2 0,1 0 0,-34 3 0,46 27 0,11 10 0,23 12 0,10 6 0,-1 18 0,3 2-667,6-7 1,2-4 666,-5-17 0,5-4 0,11-6 0</inkml:trace>
  <inkml:trace contextRef="#ctx0" brushRef="#br0" timeOffset="125594">8028 19049 23242,'9'-9'0,"22"-24"0</inkml:trace>
  <inkml:trace contextRef="#ctx0" brushRef="#br0" timeOffset="125594">7917 19049 23242</inkml:trace>
  <inkml:trace contextRef="#ctx0" brushRef="#br0" timeOffset="127040">10668 13708 24575,'0'62'0,"0"0"0,0 0 0,1-2 0,0 4 0,1 5 0,0 3 0,-1 4 0,1-10 0,0 6 0,0 3 0,0 2 0,0 0 0,1-1 0,-1-3 0,-1-4-1944,2 15 0,-2-5 1,1-3-1,0 1 1,1 1 1943,0-6 0,1 4 0,0 0 0,0-3 0,-1-8 0,-1-10 0,-1 9 0,0-12 985,5-7 0,-1 0-985,-4 6 0,0-3 1606,4 3-1606,-4-4 0,-2 0 0,1 6 0,0 7 0,0-1 0,0-15 5441,0 11-5441,0-15 701,0-22-701,0 5 0,0-14 0,0 4 0,0-7 0,0 2 0</inkml:trace>
  <inkml:trace contextRef="#ctx0" brushRef="#br0" timeOffset="128923">10005 16914 24575,'14'70'0,"0"0"0,1-6 0,2 0 0,2 11 0,0-3 0,-4-20 0,-3-11 0,-4-23 0,-7-3 0,3-6 0,-4-5 0</inkml:trace>
  <inkml:trace contextRef="#ctx0" brushRef="#br0" timeOffset="129969">10258 16854 24575,'0'65'0,"0"-10"0,-10 1 0,-2-2 0,2-8 0,-18 24 0,23-55 0,49-5 0,3-2 0,-2-7 0,1-2 0,11 1 0,4 0 0,2 0 0,4 10 0,0 8 0,-6 14 0,-23 14 0,-7-17 0,-12-2 0,-15-23 0</inkml:trace>
  <inkml:trace contextRef="#ctx0" brushRef="#br0" timeOffset="130770">10676 16948 24575,'0'32'0,"4"3"0,-3-1 0,7 7 0,-3-19 0,5 6 0,0-9 0,-5-8 0,-1-3 0</inkml:trace>
  <inkml:trace contextRef="#ctx0" brushRef="#br0" timeOffset="131491">10652 16683 24575,'0'0'0</inkml:trace>
  <inkml:trace contextRef="#ctx0" brushRef="#br0" timeOffset="132580">10940 16941 24575,'0'43'0,"0"1"0,7-5 0,1 0 0,-4 7 0,0-2 0,12 6 0,-13-92 0,-1-25 0,7 16 0,3-2 0,-2-7 0,1-6 0,5 9 0,8 11 0,4 10 0,24 3 0,-11 33 0,0 19 0,8 34 0,-9-7 0,-4 14 0,-21-35 0,-6-10 0,5 21 0,-3 26 0,3-6 0,-8 12 0,-2-43 0,-4-7 0,5-22 0,-4 6 0,3-11 0</inkml:trace>
  <inkml:trace contextRef="#ctx0" brushRef="#br0" timeOffset="133491">11568 16804 24575,'-31'42'0,"0"1"0,-8 22 0,20-10 0,8 0 0,15-8 0,7 1 0,22-60 0,-18-45 0,-10 5 0,-1-14 0,-3-10 0,-5-3 0,-3 14 0,-6-7 0,-2-4 0,-2-2 0,0 0 0,2 3 0,2 5-1139,3-7 0,2 4 0,1 1 0,-1 0 0,-3-2 1139,-4-1 0,-3-7 0,-2-2 0,1 7 0,3 11 0,4 20 0,1 1 0,5 36 0,2 13 0,4 34 0,0 23 0,0-31 0,0 11 0</inkml:trace>
  <inkml:trace contextRef="#ctx0" brushRef="#br0" timeOffset="134623">10287 17936 24575,'17'73'0,"-1"0"0,-5-26 0,-1 0 0,10 28 0,-2-7 0,-6-22 0,-3-32 0,-9-82 0,0 13 0,-1-9 0,2 3 0,4-5 0,0 0-295,-4 8 0,0-2 0,4 13 295,14 6 217,18 7-217,9 21 0,4-4 0,-14 17 0,-19 0 0,-8 0 0,-4 0 0,-1 0 0</inkml:trace>
  <inkml:trace contextRef="#ctx0" brushRef="#br0" timeOffset="135587">10518 17706 24575,'51'53'0,"1"1"0,-19-23 0,-2-1 0,6 9 0,-4-1 0,-3-3 0,-22-9 0,21 12 0,-13-10 0,6-14 0,-9-2 0,9-11 0,-10 3 0,9-45 0,-15-6 0,-6-14 0,0 0 0,1 3 0,1 0 0,-1-3 0,1-11 0,-1-3 0,1 8 0,-3 7 0,3 12 0,6 11 0,-3 32 0,8 1 0,-3 4 0,-1 0 0,-5 0 0</inkml:trace>
  <inkml:trace contextRef="#ctx0" brushRef="#br0" timeOffset="137163">11191 17429 24575,'0'77'0,"0"-33"0,0 1 0,0 1 0,0-1 0,0-4 0,0-3 0,0 3 0,0-17 0,35 7 0,-23-18 0,36 14 0,-37-22 0,7 0 0,-4-5 0,-4 0 0,9 0 0,-9 0 0,3 0 0,10-22 0,-11 8 0,11-19 0,-13 14 0,-5-30 0,-1 14 0,-4-24 0,0 34 0,-4 7 0,-18 14 0,-4-5 0,-3 3 0,7-8 0,8-8 0,-1-8 0,4-6 0,-1 7 0,11 11 0,56 59 0,-25-15 0,1 1 0,12 12 0,1 1 0,-5 1 0,-4-1 0,-9-7 0,-3-2 0,13 16 0,-5-5 0,-21-24 0,4 11 0,-3-2 0,3 12 0,-9-19 0,-1-2 0,-4-13 0,0-1 0</inkml:trace>
  <inkml:trace contextRef="#ctx0" brushRef="#br0" timeOffset="138072">11714 17099 24575,'9'52'0,"1"0"0,8 14 0,2 2 0,-4 2 0,1-2-1055,4-2 1,-2-4 1054,-16-20 0,0-3 0,13 15 678,-14 19-678,17-8 0,-17-15 0,6-15 0</inkml:trace>
  <inkml:trace contextRef="#ctx0" brushRef="#br0" timeOffset="139229">12001 17701 24575,'31'61'0,"3"-6"0,-17-9 0,1-1 0,10-1 0,-23-13 0,7-30 0,-1 3 0,8-9 0,6-24 0,-13-3 0,13-22 0,-13-12 0,2 16 0,-1-2 0,-5 2 0,-2 1 0,2 4 0,-2 4 0,-6-8 0,0 39 0,0 22 0,9 35 0,-7 11 0,7-2 0,-9-29 0,0-23 0</inkml:trace>
  <inkml:trace contextRef="#ctx0" brushRef="#br0" timeOffset="140461">12370 17714 24575,'57'0'0,"-1"0"0,0 0 0,26 4 0,-18-8 0,-45-14 0,6-19 0,-11-18 0,-5 7 0,-9-11 0,-22 27 0,-7 2 0,-30-15 0,24 19 0,-1 5 0,-21 17 0,25 36 0,21 12 0,8 9 0,1 12 0,5 2 0,4-2 0,5-4 0,5-13 0,2-10 0,5-15 0,-4-13 0,27 9 0,6-2 0,7 4 0,5-4 0,-3 4 0,2-4 0,2 1 0,7 3 0,-20-6 0,-11-4 0,-34-11 0</inkml:trace>
  <inkml:trace contextRef="#ctx0" brushRef="#br0" timeOffset="142988">13800 12506 24575,'15'75'0,"1"0"0,-1 0 0,1-17 0,1 2 0,2 2 0,2 1 0,1-2 0,1 2 0,2-1 0,2 1 0,1 2 0,3 3-1405,-1-2 1,3 4 0,2 3-1,1 0 1,-1 0 0,-1-4-1,-2-4 1107,-1-1 0,-1-4 0,-1-2 0,-1 0 0,2 2 298,5 9 0,3 3 0,-1-1 0,-2-3 0,-5-5 176,-2 3 1,-4-6 0,-1-3-177,8 10 0,-1-1 664,-7-8 1,-1 3-1,0 2-664,1 3 0,-1 1 0,0-3 0,-3-10 0,1-1 0,-3-2 0,3 24 0,-2-11 0,4-18 0,-21-37 0,3 4 5787,-4 1-5787,4 8 3011,-3-3-3011,7-1 0,-3-1 0,16 6 0,5 29 0,-1-6 0,-2 3 0,-2 2 0,5 24 0,-9-34 0,0 3 0,-1 3 0,1 6 0,0 8 0,1 7 0,-1-1 0,-1-6 0,-1-1 0,2 2 0,4 14 0,0 4 0,-1-10 0,-3-7 0,-1-9 0,5 6 0,-8-35 0,-7 1 0,-2-11 0,-4 3 0,0-1 0,0 1 0,0-7 0,0 1 0</inkml:trace>
  <inkml:trace contextRef="#ctx0" brushRef="#br0" timeOffset="143833">14806 16941 24575,'3'45'0,"-1"0"0,9 11 0,5 2 0,2 9 0,2-2-869,1-8 0,1-6 869,1-11 0,-1-5 0,2 9 281,-6-8 0,0 0-281,1 1 0,0 15 0,-15-48 0</inkml:trace>
  <inkml:trace contextRef="#ctx0" brushRef="#br0" timeOffset="144913">15212 17345 24575,'0'50'0,"0"-1"0,0-3 0,0 0 0,0 11 0,0-12 0,0 16 0,4-45 0,5 31 0,6-47 0,10 0 0,36 0 0,-19-1 0,3 2 0,7 5 0,0 3 0,3-3 0,-4 1 0,12 16 0,-16-8 0,-22-5 0,-10-4 0,-2-2 0,0 0 0,-7-3 0,3 3 0</inkml:trace>
  <inkml:trace contextRef="#ctx0" brushRef="#br0" timeOffset="145777">15832 17393 24575,'0'57'0,"5"-13"0,0 3 0,0-24 0,-1-5 0,-4 22 0,0-23 0,0 16 0</inkml:trace>
  <inkml:trace contextRef="#ctx0" brushRef="#br0" timeOffset="146353">15674 17090 24575,'0'0'0</inkml:trace>
  <inkml:trace contextRef="#ctx0" brushRef="#br0" timeOffset="147378">16173 17482 24575,'0'73'0,"0"-14"0,0-17 0,0-76 0,9-9 0,3-5 0,-3-4 0,1 1 0,3 7 0,2 5 0,5-1 0,6 25 0,12 19 0,6 22 0,-7 9 0,-4 18 0,-13-11 0,-2-1 0,10 6 0,7 23 0,-26-53 0,-4-10 0,-1 1 0</inkml:trace>
  <inkml:trace contextRef="#ctx0" brushRef="#br0" timeOffset="148422">16889 17323 24575,'-48'0'0,"10"0"0,-16 0 0,28 0 0,2 0 0,19 9 0,1 21 0,4 35 0,0-11 0,-5 19 0,13-40 0,26 18 0,17-21 0,-13-11 0,0-8 0,7-22 0,-7-21 0,-31-25 0,-12-20 0,-1 6 0,2 9 0,-2 0-628,-2-9 0,-2-8 0,-2 12 628,0 23 0,-4 2 0,-11-17 0,-6-7 0,5 8 0,11 18 0,0 1 0,-8-15 0,-4-7 0,8 14 0,11 18 0,4 17 0,2-1 0</inkml:trace>
  <inkml:trace contextRef="#ctx0" brushRef="#br0" timeOffset="149764">15749 18335 8191,'0'45'0,"10"1"5063,-8-7-5063,10 11 0,2 7 1409,-7-5 0,0-2-1409,2 1 0,0-20 1719,1-64-1719,-10-21 0,0-14 0,7 7 0,4-5 0,-1 6 0,-4 3 0,3 6 3392,9 5 0,3 10-3392,7 20 0,11 2 0,-6 9 0,-2 0 0,-12 5 0,-4-4 0,18-2 0,26-26 0,-21 17 0,7-13 0,-40 24 0</inkml:trace>
  <inkml:trace contextRef="#ctx0" brushRef="#br0" timeOffset="150715">16317 18362 24575,'10'31'0,"11"-2"0,7 5 0,13 25 0,3 2 0,-9-18 0,1-4 0,4 3 0,-6-8 0,-19-21 0,4-3 0,-9-1 0,4-3 0,3-2 0,-6-4 0,16-49 0,-14 17 0,-3-6 0,1-5 0,0-4 0,0-1 0,2-7 0,-1-2 0,-2-6 0,-1 1 0,0 14 0,-3 4 0,-6-20 0,0 36 0,0-22 0,0 35 0,0-12 0</inkml:trace>
  <inkml:trace contextRef="#ctx0" brushRef="#br0" timeOffset="152248">17175 18127 24575,'-40'0'0,"-2"30"0,25 20 0,0 5 0,17 5 0,0-28 0,0 14 0,9 27 0,17-30 0,4 0 0,1 19 0,34-18 0,-50-44 0,2-31 0,0-13 0,7-23 0,-9 5 0,-2-1 0,2-7 0,-15 20 0,0 27 0,12 4 0,-5 9 0,15 2 0,-2 8 0,26 49 0,-19-6 0,3 8 0,-3-2 0,3 1 0,-1 2-358,-2 5 0,1 5 1,-6-11 357,-5-8 0,1 1 0,-1-2 0,-3-12 0,9 20 0,-19-46 0</inkml:trace>
  <inkml:trace contextRef="#ctx0" brushRef="#br0" timeOffset="153070">17647 17441 24575,'-3'40'0,"0"0"0,5 7 0,0 1 0,-3 1 0,2 1 0,9 13 0,3-4 0,1 3 0,1-14 0,1 0 0,7 16 0,0-4 0,-2 7 0,-6-12 0,-3-3 0,-1-5 0,-2-27 0,-8-6 0,3-9 0,-4-1 0</inkml:trace>
  <inkml:trace contextRef="#ctx0" brushRef="#br0" timeOffset="154062">17938 17990 24575,'0'18'0,"4"41"0,12 6 0,-8-24 0,1-3 0,12 2 0,-10-15 0,-7-10 0,8-1 0,-5-9 0,10-5 0,-7-10 0,-5-5 0,3-5 0,3-14 0,0-7 0,4-20 0,-9 17 0,3-8 0,-8 31 0,7 2 0,-7 10 0,3 9 0</inkml:trace>
  <inkml:trace contextRef="#ctx0" brushRef="#br0" timeOffset="154915">18432 17996 24575,'20'-27'0,"-6"2"0,-10-40 0,-4 29 0,-18-6 0,-13 32 0,2 5 0,-23 52 0,32-2 0,3 4 0,-2-2 0,1 1 0,0 7 0,2-2 0,0 23 0,8-37 0,-2 15 0,10-39 0,0-1 0,0-5 0,0 0 0,9 0 0,30 6 0,-1-4 0,26-2 0,4-2 0,1 5 0,-5-5 0,3 5 0,-13 10 0,-1 5-215,2 5 0,-1 1 1,-9-6-1,-5-2 1,18 18-1</inkml:trace>
  <inkml:trace contextRef="#ctx0" brushRef="#br0" timeOffset="164336">3549 11593 24575,'68'0'0,"0"0"0,0 0 0,1 0 0,-1 0 0,0 0 0,0 0 0,-1 0 0,1 0 0,1 0 0,3 0 0,4 0 0,-11 0 0,3 0 0,4 0 0,2 0 0,2 0 0,-1 0 0,0 0 0,-2 0 0,-2 0 0,-5 0-1405,9 0 1,-2 0 0,-3 0-1,-1 0 1,-2 0 0,-2 0-1,-1 0 1186,10 0 1,-2 0 0,-2 0 0,-3 0-1,-1 0 219,6 0 0,0 0 0,-7 0 0,-11 0 0,22 0 0,-9 0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16:05:30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3551 13830 24575,'60'0'0,"1"0"0,0 0 0,3 0 0,3 0 0,5 0 0,-5 0 0,7 0 0,2 0 0,-1 0 0,-6 0-1891,13 0 0,-5 0 0,-3 0 1891,-2 0 0,-3 0 0,-10 0 0,14 0 845,-16 0 0,3 0-845,-7 0 0,0 0 0,5 0 0,-1 0 0,-15 0 0,-5 0 917,-3 0-917,-17 0 0,-10-4 0,5-1 3066,-12-4-3066,9-9 0,-3 2 0,4 1 0,-6 6 0</inkml:trace>
  <inkml:trace contextRef="#ctx0" brushRef="#br0" timeOffset="118345">4518 12629 24575,'-43'0'0,"0"0"0,-26 0 0,-12 0 0,5 0 0,6 1 0,-5 4 0,18 4 0,-12 2 0,-5 3 0,1 2 0,6-1 0,12 0 0,-8 7 0,5 5-1111,1 2 0,-8 8 0,3 1 0,15-4 1111,17-3 0,8 2 646,-9 30 1,2 4-647,0-14 0,1 0 0,-3 7 0,-1 0 0,-9 1 0,2-6 0,-1 0 739,-10-3-739,39 9 0,1-2 0,15 17 0,35-40 0,19-3 0,-3-7 0,-12-8 0,2-3-248,22 5 1,12 1-1,-3-5 248,-13-9 0,-2-4 0,3 1-539,-8 2 1,3-1-1,0 1 1,0 0 538,0-1 0,0-1 0,0 0 0,-1 0 0,21 4 0,-1 1 0,-6-3-976,5 0 0,-5-3 976,2 2 0,-2-2-417,-21-3 1,-1 0 416,5 0 0,-1 0 0,-11 0 0,1 0 0,6-5 0,1-1 0,-7 1 0,0-4 15,15-11 1,-5-4-16,1-4 1803,-18 8 1,-3-2-1804,4-11 2422,-21 10-2422,5-15 620,-32-12 0,-17-9-620,-6 9 0,-8-3 0,0-1 0,1-7 0,0-2 0,-2 2-468,-5 3 0,-2 3 0,3 6 468,2 2 0,-2 4 0,-19-4 0,0 6 0,26 15 0,-4 4 0,-23-2 0,-11 2 0,9 5 0,23 9 0,0 4 0,-25 0 0,-11 2 0,7 2 0,13 1 0,3 3 0,-17 0 0,4 2 0,6 1 0,41 14 0,19-17 0,4 8 0</inkml:trace>
  <inkml:trace contextRef="#ctx0" brushRef="#br0" timeOffset="135372">3762 7757 24575,'61'0'0,"-1"0"0,0 0 0,15 0 0,4 0 0,3 0 0,-8 0 0,5 0 0,-1 0 0,-2 0-1306,-9 0 0,-1 0 0,-2 0 1,-7 0 1305,17 0 0,-7 0 31,3 0 1,-6 0-32,4 0 230,1-5 1,-3-1 0,-20 4 0,1-9-1</inkml:trace>
  <inkml:trace contextRef="#ctx0" brushRef="#br0" timeOffset="151796">3826 11265 24575,'74'-1'0,"1"-1"0,-1 1 0,0 0 0,1-1 0,-1 1 0,-1 0 0,-1 0 0,1 0 0,-1 0 0,0 0 0,-1 0-744,-1 1 1,0 0 0,-1 0 0,0 0 0,-1 0 0,-1 0 743,9 0 0,3 0 0,-3 0 0,-8 0 0,-11 0 0,-4 0 0,-6 0 683,13 1 0,-3-2-683,5-8 0,-52 7 0,-6-7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16:08:20.1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1653 5832 24575,'73'0'0,"0"0"0,-1 0 0,1 0 0,-1 0 0,-4 0 0,2 0 0,3 0 0,2 0 0,2 0 0,1 0 0,1 0 0,0 0 0,-8 0 0,3 0 0,0 0 0,2 0 0,0 0 0,1 0 0,-1 0 0,0 0 0,-1 0 0,-2 0-1093,4 0 1,0 0 0,-1 0 0,0 0-1,0 0 1,-2 0 0,0 0 0,-1 0-1,-2 0 880,12 0 0,0 0 0,-2 0 0,-1 0 1,-2 0-1,-5 0 0,-5 0 38,9 0 1,-6 0 0,-3 0 0,-2 0 174,10 0 0,-2 0 0,8 0 287,-15 0 0,8 0 0,3 0 1,1 0-1,-3 0 0,-8 0-287,0 0 0,-6 0 0,-2 0 0,5 0 0,3 0 0,6 0 0,1 0 0,-7 0 0,-12 0 0,5 2 0,-18-4 0,-19-6 5045,-18-3-5045,2-4 0,-8 5 0,0 6 0</inkml:trace>
  <inkml:trace contextRef="#ctx0" brushRef="#br0" timeOffset="7402">3874 7577 24575,'66'-5'0,"0"1"0,1 0 0,-1 0 0,1-1 0,10 3 0,-5 1 0,13-1 0,-19 0 0,10-1 0,7 0 0,4 0 0,0 0 0,-3 0 0,-8 0 0,-10 2-2130,1 0 1,-10 1 0,-1 1 0,5-1 2129,12 0 0,9 0 0,0 0 0,-6 0 0,-15 0 0,-6 0 0,-6 0 782,5 0 1,5 0 0,-1 0-783,-4 0 0,0 0 0,-3 0 0,5 0 0,-4 0 0,-9 0 0,0 0 0</inkml:trace>
  <inkml:trace contextRef="#ctx0" brushRef="#br0" timeOffset="13152">7528 6356 24575,'0'74'0,"-3"-4"0,0 6 0,2-13 0,0 0-1285,-2 15 1,0-4 1284,3-25 0,0-2 409,-2 8 1,-1 0-410,2 2 0,0 1 211,-1 4 1,-1 0-212,3-5 0,0-4 0,0 12 0,0 9 0,22-15 0,-8-19 0,25-13 0,5-8 0,-12-11 663,8 0 1,1-3-664,0-10 0,5-13 0,10-9 0,-2 1 0,7-5 0,0-2-745,-3 0 0,3-3 0,-6 2 745,-3 0 0,-5-1-34,6-12 0,-4-2 34,-10 13 0,-1-3 0,1-10 0,2-7 0,-6 2 0,-6-2 0,-6 1 0,4-4 0,-9-5 0,-19-1 0,-9-6 0,-1 8 0,0 14 0,-4 2 0,-4-11 0,-3-6 0,-5 9 0,-9 10 0,-5 9 0,-6 3 0,-5 4 0,2 6 0,-4 2 0,3 3 0,-5 3 0,0 4 1113,-10-2 1,-1 4-1114,15 7 0,0 2 0,-11-3 0,1 1 0,11 1 0,2 2 38,-1-2 0,6 2-38,6 3 0,6 2 0,0 27 0,2 5 0,5-8 0,0 6 0,6-1 0,19-17 0,0-12 0,0 2 0</inkml:trace>
  <inkml:trace contextRef="#ctx0" brushRef="#br0" timeOffset="25970">7000 7618 24575,'69'-4'0,"-1"0"0,1 0 0,0 0 0,-1 0 0,-1 2 0,2 2 0,1-1 0,1 1 0,0 0 0,1-2 0,6 0 0,2-2 0,1 0 0,-1 0 0,-2 1 0,-4 1-1196,-3 1 0,-1 1 0,-3 0 0,-3 1 0,-5-1 1196,10 0 0,-5 0 0,-18 0 1769,-22 0-1769,-5 0 964,-18 0-964,-22 0 0,-41 0 0,-12 0 0,21 0 0,-3 0-804,-2 0 0,-10 0 0,-1 0 0,8 0 804,-12 0 0,2 0 0,6-4 0,-3-1 0,2 0 1321,-11 4 0,-1-1-1321,12-3 0,-2 0 0,4 1 0,-3 4 0,3 0 0,-8-1 0,13 2 0,34 3 0,37-3 0,20 3 0,16-4 0,19-2 0,5 0 0,-9 0 0,9 1 0,2 0 0,-10 1 0,14 0 0,2 0 0,-12-3 0,-24-4 0,-18-11 3821,11-3-3821,-71 6 0,-40 0 0,4 2 0,4-2 0,1 0-487,-11-1 0,4 1 487,28 8 0,6 1 0,-15 1 0,42 1 0,55-4 0,51 1 0,-4 1 0,-32 2 0,-4 2 0,7-1 0,2-1 0,9-1 0,2 1 0,-8 0 0,-15 1 0,17 3 0,-99 0 0,-35 0 0,1 0 0,2 0 0,-2 0 0,-12 0 0,-8 0 0,16 0 0,9 0 974,75 0-974,53 0 0,-8 0 0,4 0 0,-1 0 0,0 0 0,6 0 0,-3 0 0,-15 0 0,-4 0 0,-1 0 0,-6 0 0,-12 0 0,-63 4 0,-47 2 0,-13 2 0,20-3 0,21-2 0,0-1-304,-19 3 1,-18 1 0,8 0-1,34 0 304,37-2 0,68 1 0,-19 0 0,3 0 0,12-2 0,2-1 0,18 1 0,-29-1 0,-77 2 0,-16-3 0,-14 4 0,-8 0-518,8-4 1,3 0 517,17 2 0,0 0 574,-15 0 0,3-1-574,-2 4 0,-14 4 0,67-1 0,4 0 0,17 9 1101,-5-11-1101,19 5 0,-12-12 0,-1 0 0,-9 0 0,-5 0 0</inkml:trace>
  <inkml:trace contextRef="#ctx0" brushRef="#br0" timeOffset="28171">10086 6160 24575,'0'-52'0,"0"-5"0,0 5 0,6-9 0,8 4 0,7-6 0,5-4 0,0 2-2245,4-3 1,2 1 0,1 0 0,0 0 2244,-2 2 0,0 0 0,1 2 0,1 4 0,9-9 0,2 5 0,-3 13 1219,-6 19 1,0 7-1220,6-1 0,2 3 0,26-13 1406,-9 25-1406,-41 10 0,1 45 0,-4 1 0,-8-4 0,0 5 2566,0 0 0,2 3-2566,4 3 0,3 4 0,2-3 0,8 11 0,3-1 0,-4-13 0,1 0 0,2-8 0,1-11 0,1-10 0,26-3 0,-7-19 0,-1-23 0,1-9 0,-15-9 0,0-6 0,-2-7 0,7-13 0,-12 14 0,-4 10 0,-15 29 0,5 27 0,-3 2 0,10 33 0,2-5 0,10-6 0,9 6 0,0-4 0,2-7 0,2 0 0,2 4 0,4 4 0,-4-10 0,-10-14 0,0-8 0,28 1 0,2-13 0,-8-24 0,2-8 0,5 8 0,8-1 0,1 0 0,-15 5 0,1 0 0,0 1 0,-5 0 0,1-1 0,-4 1 0,1 5 0,4 6 0,3 5 0,-3 9 0,-5 10 0,-2 8 0,-4 0 0,0 1 0,0 2 0,2 2 0,5 4 0,-12-2 0,-3 18 0,-13-17 0,-18-15 0,4 17 0,-3-16 0,0 16 0,-41-25 0,22-1 0,-25-4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16:09:16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3113 7167 24575,'76'0'0,"0"0"0,0 0 0,-4 0 0,0 0 0,7 0 0,-18 0 0,6 0 0,3 0 0,1 0 0,-2 0 0,-3 0-2255,16 0 1,-2 0 0,-3 0 0,0 0 2254,-2 0 0,-2 0 0,-1 0 0,-3 0 0,1-1 0,-3 1 0,3 1-264,-4 4 1,6 3 0,-3 0-1,-8-1 264,6-2 0,-2 1 368,13 4 1,7 1 0,-21-3-369,-25-3 0,5-5 0,-10 0 3876,10 0-3876,-11 5 3738,5-4-3738,-7 4 1351,3-5-1351,-13 0 0,5-9 0,-20 7 0,2-7 0</inkml:trace>
  <inkml:trace contextRef="#ctx0" brushRef="#br0" timeOffset="4103">7818 7366 24575,'68'0'0,"1"0"0,-1 0 0,0 0 0,1 0 0,-6 0 0,1 0 0,0 0 0,2 0 0,2 0 0,3 0 0,-1 0 0,3 0 0,4 0 0,1 0 0,0 0 0,-1 0 0,-2 0 0,-3 0-1639,7 0 1,-3 0-1,-1 0 1,-2 0 0,1 0-1,-1 0 1390,0 0 1,1 0 0,-1 0 0,-1 0-1,-4 0 1,-5 0 248,2 0 0,-5 0 0,-3 0 0,1 0 326,21 0 0,-2 0 0,-7 0 0,-8 0 0,-6 0 0,-8 0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16:10:16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4949 5701 24575,'61'0'0,"0"0"0,-1 0 0,8 0 0,4-1 0,3 1 0,-2 1 0,-5-1 0,-1 0 0,1 0 0,2 0-1310,-3 0 1,5-1 0,-1 2 0,-6-1 0,-9 0 1309,6 0 0,-8 0 0,9 0 0,-2 0 477,15-6 0,-42 5 1,-7-5-1</inkml:trace>
  <inkml:trace contextRef="#ctx0" brushRef="#br0" timeOffset="11150">11376 7138 24575,'66'0'0,"0"0"0,-15 0 0,2 0 0,7 0 0,4 0 0,8 1 0,4-1 0,0 0 0,-3-1-2297,6-3 0,-2-2 1,-1 0-1,0 1 2297,3 2 0,1 2 0,-3-2 0,-4-2 0,-4-6 0,-5-3 0,2 4 518,9 4 1,1 4 0,-5 0-519,5-5 0,-2 1 0,-12 4 0,2 3 0,-7 0 794,-9-1 1,-9 0-795,0 0 0,13 9 0,1 7 5004,-12-3-5004,0 4 1038,-31-16-1038,21 8 0,-18-8 0,21 3 0,-9 0 0,1-3 0,6 4 0,-16-5 0,6 0 0,-16 0 0,2 0 0</inkml:trace>
  <inkml:trace contextRef="#ctx0" brushRef="#br0" timeOffset="12356">14943 6197 24575,'0'-41'0,"0"-24"0,0-6 0,0 6 0,8 21 0,9 32 0,9-5 0,6 15 0,20-2 0,-7 3 0,2 2 0,13 3 0,2 20 0,-2 14 0,-29 3 0,-4 5 0,14 9 0,-2 1 0,-15-9 0,-2-3 0,-2-8 0,-1-3 0,2 10 0,0-10 0,-8-14 0,-13-23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16:11:07.2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7915 10337 24575,'62'0'0,"-1"0"0,1 0 0,-1 0 0,-1 0 0,-3-1 0,1 2 0,14 0 0,3 0 0,-12 1 0,-14 0 0,-14 1 0,-17 3 0,-5-2 0,-3-4 0,3 0 0,14 0 0,4 0 0,4 0 0,-7 0 0,-14 0 0,-9 0 0,-1 0 0</inkml:trace>
  <inkml:trace contextRef="#ctx0" brushRef="#br0" timeOffset="1267">13289 9906 24575,'73'3'0,"-1"-1"0,-13-1 0,3 0 0,-6 0 0,8 1 0,1 0 0,-8-1 0,10-1 0,-5 0 0,6 0 0,-7 0 0,-3 0 0,1 0 0,-21 0 0,26 0 0,-21 0 0,16 0 0,-40 0 0,-10 0 0</inkml:trace>
  <inkml:trace contextRef="#ctx0" brushRef="#br0" timeOffset="14949">3505 4473 24575,'-75'0'0,"0"0"0,0 0 0,9 0 0,-1 0 0,-3 0 0,-5 0 0,3 1 0,-6-1 0,-3 0 0,0 0 0,1 0 0,6-1-1967,5 0 1,4 0 0,2-1 0,-1 0 0,-5 1 1844,-1 0 0,-3 1 0,-2 0 0,-1 0 0,2-1 0,1 1 122,-7-2 0,-1 0 0,2 0 0,4 0 0,6 2 0,-1 0 0,7 1 0,-7 4-94,-5 3 1,-11 3 0,-1 2 0,7 2 0,17 1 93,14 2 0,6 6 381,-14 14 1,-5 7-1,15-4-381,9 16 0,6-14 0,4 11 0,16 10 0,9 11 0,4-5 0,8 1 0,3 1 905,-4 5 0,0 7 0,9-12-905,19-16 0,7-9 0,-3-8 0,5-2 756,1-5 1,7-1 0,8-3-757,0-5 0,6-2 0,6-2 0,2 0 0,-1-2 0,-10-2 0,0-1 0,1-2 0,2 0 0,4-1 0,3-2-479,-3-2 1,5 0 0,5-1 0,2-2 0,0 0 0,0-1-1,-3-2 1,-4 0 0,-5-2 478,14-3 0,-7-2 0,-3-2 0,0-1 0,3-1 0,-2 3 0,5 1 0,1 0 0,-3-4 0,-6-5 0,-10-9-654,1-19 1,-11-11 0,-5-3 0,-4 5 653,-3 10 0,-5 3 0,0-7-43,0-8 1,0-7 0,-4-1 0,-7 6 42,-6-8 0,-10 0 99,-6-3 1,-5-6 0,-13 3-100,-12 16 0,-10 1 0,-6 1 0,1 0 0,-2-8 0,0-1 0,-4 2 0,-5 5 318,2 13 1,-5 2-1,-3 4 1,1 2 0,4 2-319,-14-7 0,3 5 0,3 3 0,10 8 0,3 2 0,0 1 1566,-20-7 0,3 3-1566,20 11 0,3 0 0,-4-3 0,6 1 0,15 10 0</inkml:trace>
  <inkml:trace contextRef="#ctx0" brushRef="#br0" timeOffset="17617">6210 4983 24575,'43'-28'0,"7"-4"0,10-6 0,-8 5 0,6-6 0,1 0 0,-3 2-2152,4 0 0,-3 1 0,2-2 2152,-4 1 0,4-4 0,-3 3 0,-6 5 0,-3 1 0,1 5-266,14 2 1,9 1-1,-7 3 266,-11 3 0,-1 3 509,-1 2 0,4 0 1,-3 10-510,9 22 0,-7 9 0,10 12 0,-22-5 0,4 7 0,-8-3 0,3 19-225,-15-11 1,-2-1 224,-1 2 0,-7-12 0,-1 4 0,2 13 0,-1 1 0,1-7 0,0 0 0,-4 3 0,-1-2 0,6 19 2981,-6-13-2981,7 5 0,3 0 2569,4 1-2569,-3-8 0,0-9 0,-5-29 0,-9-6 0,-5-8 0</inkml:trace>
  <inkml:trace contextRef="#ctx0" brushRef="#br0" timeOffset="22546">6044 4739 24575,'-62'-45'0,"0"0"0,0 0 0,14 10 0,0 1 0,-1-1 0,-2-2 0,1-1 0,-3-1 0,0-2 0,-2 1 0,1 2-1493,-3 1 1,-1 0 0,-1 2-1,3 2 1,6 5 1492,-19-8 0,2 5 0,9 4 0,-3-1 0,-7 4 0,3 9 0,-8 2 0,-4 2 0,4 2 0,9-1 0,7 0 0,7 1 0,-9 0 0,-13 1 0,-13 0 0,-4 0 0,7 2 0,19 2 1061,13 2 0,6 4-1061,-8 3 0,-6 3 0,4 8 0,4 11 0,2 8 0,0 1 0,-5 1 0,-2 0 0,1 3 0,-7 11 0,0 3 0,5-5 594,3-5 0,4-5-594,6-7 0,7-6 0,13-10 0,4-7 0,15-5 0</inkml:trace>
  <inkml:trace contextRef="#ctx0" brushRef="#br0" timeOffset="23446">8875 4223 24575,'-61'-39'0,"-1"1"0,0-1 0,1 1 0,-1-1 0,1 0 0,-1 1 0,1-1 0,-1 1 0,0-1 0,1 0 0,-1 1 0,-5 3 0,4 7 0,3 2 0,0 1 0,-1 0 0,-3-4 0,-6-5-757,13 3 1,-5-5 0,-3-3 0,-3-2 0,-1-2 0,-2-2-1,1 1 1,0 1 0,1 2 0,3 2 0,3 4 0,3 5-1,5 4 459,-24-5 0,6 6 0,5 6 0,1 5 0,-1 1 298,-9 2 0,1 5 0,-1 4 0,-3 2 0,5 4 0,-4 2 0,-1 4 0,1 0 0,2 0 0,9 0 0,2-1 0,1 1 0,0 3 0,0 2 393,-3 4 1,0 1-1,0 3 1,4 3 0,3 5-394,-2 12 0,4 5 0,3 4 0,-1 1 0,8-7 0,1 2 0,-1 1 0,0 1 0,-2-1 0,2-4 0,-2 1 0,-1 1 0,1-1 0,1-2 0,5-2 0,-5 8 0,4-2 0,3-4 0,0-4 611,-6 1 0,1-6 0,12-13-611,13-16 0,1-21 0,18 10 0,4-16 0</inkml:trace>
  <inkml:trace contextRef="#ctx0" brushRef="#br0" timeOffset="24751">4086 13268 24575,'63'0'0,"-1"0"0,0 0 0,0 0 0,3 0 0,1 0 0,3 0 0,2 0 0,3 0 0,-6 0 0,3 0 0,2 0 0,2 0 0,-1 0 0,0 0 0,-2 0-1624,5 0 1,1 0 0,-1 0 0,-1 0 0,-3 0 0,-4 0 1623,11 0 0,-3 0 0,-5 0 0,-5 0 0,-4 0 0,-5 0 0,-5 0 1289,2 0 0,-5 0-1289,-10-4 0,-1-1 302,9 0 1,-7-1-1,-10-5 1,-19 2-1</inkml:trace>
  <inkml:trace contextRef="#ctx0" brushRef="#br0" timeOffset="35141">4358 16285 24575,'77'0'0,"0"0"0,0 0 0,0 0 0,0 0 0,0 0 0,-1 0 0,1 0 0,0 0 0,0 0 0,-4 3 0,-2 0 0,-2 1 0,0 0 0,-1 1 0,2 0 0,3 2 0,3 0 0,4 1 0,-14 0 0,4 0 0,3 1 0,3 1 0,2 1 0,2 0 0,1 0 0,0 1 0,0 0 0,0 0 0,-2 1 0,-2-1 0,-2 0 0,-3 0 0,-4-1 0,-4 1-1229,20 3 0,-6-1 0,-5 1 0,-2 0 1,-2 0-1,1 0 0,2 1 0,3 1 1080,-4 0 0,4 1 0,3 1 0,1 0 0,-1 1 0,-1 0 0,-3-2 0,-4 0 0,-6-2 0,-8-3 697,14 3 1,-9-2 0,-7-2-1,-3-1-548,16 3 0,-6-1 0,-3-3 0,-5 0 0,17 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16:12:11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4977 7319 24575,'64'0'0,"-1"0"0,0 0 0,13 0 0,2 0 0,2 0 0,-16 0 0,1 0 0,0 0 0,-3 0-1180,11 0 1,-3 0-1,-7 0 1180,-2 0 0,-10 0 0,3 0 553,-8 0 0,1 0-553,23 0 0,-25 0 0,0 0 145,14 0 0,-33 0 0,-6 0 0</inkml:trace>
  <inkml:trace contextRef="#ctx0" brushRef="#br0" timeOffset="9313">7847 10198 24575,'61'0'0,"-2"0"0,14 0 0,11 0 0,-18 0 0,2 0 0,-4 0 0,4 0 0,4 0 0,-14 0 0,11 0 0,3 0 0,-5 0 0,-13 0 0,-7-1 0,0 2 0,15 2 0,13 1 0,0 3 0,-14 5 0,-7 13 0,-8 1 0,3-8 0,-5 1 0,1 26 0</inkml:trace>
  <inkml:trace contextRef="#ctx0" brushRef="#br0" timeOffset="36330">3212 14364 24575,'35'52'0,"0"-1"0,6 6 0,5 4 0,-5-3 0,4 4 0,-2-3-1074,-8-13 0,-1-3 0,-2-2 1074,5 9 0,-4-4 0,17 15 506,-18-29 1,1-2-507,28 13 529,0-23-529,-40-57 0,-8-23 0,-6-9 0,-5-11 0,0 2 0,0 7 0,0 1 0,-1-1 0,-1-9 0,0-2 0,0 9 0,0 5 0,0 10 0,0-8 0,0-1 0,4 26 0,11 17 0,-7 6 0,7 13 0</inkml:trace>
  <inkml:trace contextRef="#ctx0" brushRef="#br0" timeOffset="37517">4461 14355 24575,'-78'0'0,"34"18"0,-1 10 0,2 5 0,-2 7 0,4 5 0,5 6 0,5 3 0,3 2 0,4-4 0,3 0 0,4 0 0,3 14 0,4-3 0,0-14 0,3 0 0,5 17 0,1-1 0,-5-19 0,1-1 0,1 5 0,8-8 0,18-22 0,27-4 0,-7-6 0,17-5 0,-34-68 0,-10-23 0,0 17 0,-2-3-695,-2 6 0,0-3 1,-3 2 694,-4-9 0,-2 8 0,4-11-289,-5 32 0,0 2 289,9-18 0,-9 4 0,8 44 0,-4 5 0,31 31 2018,9 39-2018,-9-6 0,6 10 0,-4-3 0,-3 0 0,-1 2 161,-4-9 0,3 6 0,-1-1 0,-4-8-161,-1 0 0,-2-6 0,4 6 0,-1-4 0,-3-1 0,-16-33 0</inkml:trace>
  <inkml:trace contextRef="#ctx0" brushRef="#br0" timeOffset="38434">4900 14426 24575,'19'51'0,"0"0"0,-1 0 0,9 18 0,1 3 0,-1 0 0,2 6 0,-2-7-853,0-1 0,-4-9 853,-1 8 552,-16-38-552,-2-12 141,-3-46 0,-2-25-141,1 2 0,0-10 0,0-5 0,0 1 0,0-3 0,0-1 0,0-1 0,0-2-721,0 3 1,-1-3 0,1-1 0,0 4 0,1 7 720,2-1 0,0 6 0,1 5 0,0-5 0,4 10 711,19 13-711,11 9 0,2 4 0,-9 3 0,34-11 0</inkml:trace>
  <inkml:trace contextRef="#ctx0" brushRef="#br0" timeOffset="39469">3970 16535 24575,'39'68'0,"-19"-29"0,3 3 0,7 9 0,4 5 0,-2-4 0,-4-4 0,-1-3 0,1 1 0,-1-6 0,8-4 0,12 16 0,-3-12 0,-5-7 0,-21-92 0,-12 13 0,-3-9 0,-1-6 0,0-10 0,-1-9 0,0-1 0,2 2 0,1 9 0,1 1 0,0 1 0,-1 0 0,-2 2 0,-1-1 0,0 3 0,3 7 0,5-11 0,5 11 0,6 19 0,1 5 0,6-21 0,9 19 0,-27 30 0</inkml:trace>
  <inkml:trace contextRef="#ctx0" brushRef="#br0" timeOffset="40916">4979 16037 24575,'-10'54'0,"1"0"0,2-7 0,-1 0 0,-3 2 0,0-1 0,1 23 0,10-25 0,0 1 0,0 6 0,5-4 0,5 9 0,1-8 0,14 7 0,-8 19 0,5-19 0,7-61 0,15-56 0,-22 14 0,-2-6 0,0-9 0,-1-1 0,-2 6 0,-4 4 0,-12-14 0,4 28 0,-5-26 0,0 30 0,0-23 0,0 33 0,0 8 0,-4-6 0,3 25 0,-3 25 0,23 21 0,9 9 0,-10-6 0,2 0 0,12 11 0,0-4 0,-12-21 0,-1-3 0,13 24 0,-13-20 0,-1-1 0,11 16 0,-3 4 0,-12-31 0,-8-14 0,3 4 0</inkml:trace>
  <inkml:trace contextRef="#ctx0" brushRef="#br0" timeOffset="41838">5525 15183 24575,'5'59'0,"7"-7"0,5 7 0,-1-2 0,1 6 0,1-1-1544,-1-3 0,0 1 0,0-1 1544,1-2 0,2 0 0,-3-1 0,-3-1 0,-1 0 0,2 1 0,6 12 0,1 1 0,-1-2 0,-6-13 0,-2-3 0,1 0 0,6 6 0,1 0 0,-4-6 707,-7-6 0,-2-3-707,15 32 0,-12-32 0,0-1 0,6 13 754,-7-30-754,-6-10 0,-4-5 0,0-4 0,0-1 0</inkml:trace>
  <inkml:trace contextRef="#ctx0" brushRef="#br0" timeOffset="44839">5870 12854 24575,'8'76'0,"-1"-1"0,1 0 0,-1 1 0,1-1 0,-1 1 0,1-1 0,1-9 0,0 0 0,1-1 0,0 1 0,1 1 0,0 2 0,2 4 0,0 3 0,2 4-547,-4-16 1,1 3 0,1 3 0,1 3 0,1 2 0,-1 2 0,2 2 0,-1 1-1,1 1 1,1 1 0,-1-1 0,0 0 0,1-1 0,-1-1 0,0-2 0,0-1 0,-1-4-1,1-2 432,1 8 0,-1-2 1,1-2-1,0-1 1,0-2-1,-1 0 0,1-1 1,0-1-1,0 1 1,0 0-1,0 0 1,1 0-1,-1 2-51,2 2 0,-1 1 0,1 0 1,-1 1-1,1 1 0,0-1 1,1-1-1,-1 0 0,0-1 0,1-1 1,0-1-1,0-2 0,0-1 166,3 4 0,0-2 0,-1-1 0,2-2 0,-1-1 0,0-1 0,1 0 0,1 1 0,-1-1 0,1 2-88,2 2 0,0 0 0,1 1 0,0 0 0,1-1 0,0 0 1,-1 0-1,0-2 0,-2-1 0,0-2 88,1 3 0,-1-2 0,-2-1 0,1-1 0,-1 0 0,0-1 0,-18-47 0</inkml:trace>
  <inkml:trace contextRef="#ctx0" brushRef="#br0" timeOffset="46565">6947 13162 24575,'0'65'0,"0"1"0,0-1 0,3-3 0,1-1 0,0 4 0,-1 2 0,-1 6 0,-1-2 0,2-8 0,4 10 0,-1-6 0,-2 8 0,-2-18 0,-2-47 0,0-6 0</inkml:trace>
  <inkml:trace contextRef="#ctx0" brushRef="#br0" timeOffset="47481">7116 13704 24575,'26'43'0,"0"1"0,3 13 0,1 2 0,-2-12 0,-1-1 0,-2 7 0,-4-10 0,-12-27 0,-4-38 0,-2-44 0,-2-16 0,7 10 0,0-2 0,-3 10 0,1-2 0,0 8 0,3 12 0,1 10 0,3 10 0</inkml:trace>
  <inkml:trace contextRef="#ctx0" brushRef="#br0" timeOffset="48788">7655 13527 24575,'-9'0'0,"-13"0"0,9 4 0,-9 1 0,17 39 0,1 19 0,4 1 0,0-8 0,12-42 0,-5-10 0,10-17 0,-8-3 0,0-4 0,-4 2 0,3 4 0,-3 8 0,5-2 0,-1 8 0,20 59 0,-15-21 0,1 2 0,2 6 0,-1-1 0,4 23 0,-16-52 0</inkml:trace>
  <inkml:trace contextRef="#ctx0" brushRef="#br0" timeOffset="49498">7881 13257 24575,'0'53'0,"0"0"0,0 6 0,0 3 0,2-6 0,0 3 0,0-2 0,1 12 0,0-5 0,0-19 0,0-5 0,6 9 0,-8-25 0,3-8 0,-4-3 0</inkml:trace>
  <inkml:trace contextRef="#ctx0" brushRef="#br0" timeOffset="50539">8032 13628 24575,'0'17'0,"0"12"0,12 1 0,0-5 0,6-13 0,-4-12 0,-5 0 0,8 0 0,-5 0 0,5 0 0,-7 0 0,-1-27 0,-4 11 0,-1-22 0,-4-5 0,0 23 0,0-17 0,4 24 0,5 7 0,33 52 0,-8-6 0,10 25 0,-21-30 0,-18-20 0,4-1 0,-8-5 0,3-5 0</inkml:trace>
  <inkml:trace contextRef="#ctx0" brushRef="#br0" timeOffset="51767">8576 13809 24575,'46'-5'0,"-7"-9"0,16-31 0,-27-4 0,-5-9 0,-18 24 0,-49 48 0,-13 24 0,25 8 0,1 8 0,-9-9 0,-6 1 0,9 4 0,10 24 0,13 4 0,3 0 0,9-3 0,6-19 0,7-3 0,6 5 0,5-8 0,23-12 0,10-27 0,-31-11 0,-10 0 0</inkml:trace>
  <inkml:trace contextRef="#ctx0" brushRef="#br0" timeOffset="53480">7652 15651 24575,'0'78'0,"15"-11"0,5 2 0,-4-11 0,1-1 0,5 3 0,2-4 0,-4-9 0,-2-18 0,-11-28 0,1-37 0,-3-21 0,-5-11 0,0-5 0,2 11 0,2-3 0,0 5-388,-1-9 0,2 8 388,11-12 0,0 34 0,18-13 0,9 18 0,-6 4 0,-1 12 0,-21 17 194,4-4 0,-8 5 0,-2 0 0</inkml:trace>
  <inkml:trace contextRef="#ctx0" brushRef="#br0" timeOffset="54271">8137 15570 24575,'9'26'0,"16"6"0,-1 8 0,1 2 0,15 5 0,-5-7 0,-2-2 0,-3-3 0,14 5 0,-25-25 0,0-41 0,-4-17 0,-2-8 0,-2 10 0,-1-2-458,6-20 0,-3 0 458,-6-15 0,-1 8-136,-3 28 0,-1 2 136,-1-6 0,4-14 0,4 34 0,-7 5 0,6 8 0</inkml:trace>
  <inkml:trace contextRef="#ctx0" brushRef="#br0" timeOffset="55342">8810 15228 24575,'-34'44'0,"-1"-1"0,1 0 0,-2 14 0,6-2 0,6-10 0,7-1 0,12-1 0,5-5 0,0-1 0,0 15 0,0-25 0,8 2 0,9-13 0,41-2 0,-24-9 0,23-5 0,-38-9 0,10-30 0,-10-34 0,5 8 0,-18-7 0,-1 32 0,-5 17 0,4 0 0,9 19 0,38 53 0,-6 11 0,-15-20 0,-2 2 0,1 24 0,-9-24 0,-5-10 0,-4-11 0,-3-8 0</inkml:trace>
  <inkml:trace contextRef="#ctx0" brushRef="#br0" timeOffset="56084">9130 14666 24575,'11'67'0,"0"0"0,1 0 0,0-8 0,1 3 0,2-2 0,0-5 0,13 18 0,0-4 0,-7-12 0,1 3 0,-6-12 0,1 3 0,-6-7 0,-7-21 0,-4-19 0</inkml:trace>
  <inkml:trace contextRef="#ctx0" brushRef="#br0" timeOffset="57132">9634 15130 24575,'10'70'0,"15"-17"0,5 4 0,-7 1 0,1-1 0,10-2 0,0-9 0,1-11 0,-15-29 0,27-2 0,-19-72 0,-7 22 0,-2-3 0,-12-1 0,-4-2-434,-2-7 0,-2 3 434,1-1-140,0 15 0,0 0 140,0-17 0,0 1 0,-8 32 0,20 55 0,7 15 0,4 9 428,2 2 0,1 2-428,7 7 0,-1-6 0,-1-7 0,-17-33 0,-10-14 0</inkml:trace>
  <inkml:trace contextRef="#ctx0" brushRef="#br0" timeOffset="57998">10317 15180 24575,'25'0'0,"-27"-9"0,-3 7 0,-44-7 0,-4 9 0,1 0 0,-3 5 0,30 55 0,8 13 0,-4-15 0,10 12 0,2 16 0,4-16 0,5-7 0,3-5 0,3-4 0,0-25 0,8-10 0,-5-15 0,-4-4 0,-1 0 0</inkml:trace>
  <inkml:trace contextRef="#ctx0" brushRef="#br0" timeOffset="59016">6289 16065 24575,'63'0'0,"1"0"0,-1-6 0,6-4 0,3 2 0,-9 6 0,3 1 0,1 1 0,-3-3 0,12-4 0,-2-3 0,-7 3-598,5 6 0,-13 2 598,-8-1 97,-10 0 1,-16 0 0,-3 0-1</inkml:trace>
  <inkml:trace contextRef="#ctx0" brushRef="#br0" timeOffset="59796">6185 16651 24575,'71'-3'0,"1"1"0,-7-1 0,3 1 0,-3-1 0,14-3 0,-1-1-1265,-13 5 0,2 0 0,-8-1 1265,-13-3 0,-2 0 590,26 0 0,2-1-590,-5-4 0,-3 0 0,-10 1 0,-4 1 0,27-7 0,-73 12 0</inkml:trace>
  <inkml:trace contextRef="#ctx0" brushRef="#br0" timeOffset="61109">5788 14069 24575,'73'-9'0,"0"-1"0,-19 4 0,-2-2 0,11-7 0,-5-1 0,-8-1 0,-15 3 0,-16 4 0,-9 5 0,16-8 0,-18 11 0,9-7 0</inkml:trace>
  <inkml:trace contextRef="#ctx0" brushRef="#br0" timeOffset="61967">5740 14541 24575,'49'-5'0,"0"0"0,9-8 0,3-3 0,15 0 0,-1 0-575,-15 1 0,-7 0 575,5-5 376,-36 19-376,1-4 47,-12 5 1,-2 0 0,-5 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16:13:30.9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1365 4942 24575,'67'0'0,"1"0"0,-1 0 0,0 0 0,-7 0 0,-3 0 0,4 0 0,7 0 0,-7 0 0,6 0 0,6 0 0,3 0 0,0 0 0,-1 0 0,-3 0 0,-6 0-953,12 0 1,-5 0 0,-2 0 0,-1 0 0,2 0 952,-5 0 0,4 0 0,-1 0 0,-1 0 0,-5 0 0,-8 0 0,8 0 0,-8 1 0,-7-2 0,-5 0 0,-7-3 1450,2-12-1450,-21-7 0,-3 4 0,-15 5 0</inkml:trace>
  <inkml:trace contextRef="#ctx0" brushRef="#br0" timeOffset="5502">14514 3053 24575,'-1'77'0,"0"0"0,0 0 0,0 1 0,0-1 0,0 0 0,0 1 0,0-1 0,0 0 0,-1 0 0,1 1 0,0-1 0,0 0 0,0 1 0,0-1 0,0 0 0,0 1 0,0-1 0,0 0 0,-1 0 0,1 1 0,0-1 0,0 0 0,0 1 0,0-1 0,0 0 0,0 1 0,0-1 0,0 0 0,-1 0 0,1 1 0,0-1 0,0 0 0,0 1 0,0-1 0,0 1 0,0 0 0,1 1 0,-1 0 0,0 1 0,1-1 0,-1 1 0,1 0 0,-1 0 0,1 0 0,-1 0 0,1 0 0,-1 1 0,1-1 0,-1 1 0,1-1 0,0 0 0,-1 1 0,1-1 0,-1 0 0,1 0 0,0 0 0,-1-1 0,1 1 0,-1-1 0,1 0 0,0-1 0,-1 1 0,1-1 0,-1-1 0,1 1 0,-1-2 0,1 1 0,-1-1 0,1-1 0,-1 0-328,0 6 0,1-1 0,-1 0 1,0 0-1,0 0 0,0-1 1,1 0-1,-1 0 0,0-1 1,0 1-1,0-1 0,0-1 1,0 1-1,0-1 0,0 0 1,0-1-1,0 1 0,1-2 1,-1 1-1,0-1 0,0 1 1,0-2-1,1 1 0,-1-1 1,0-1-1,1 1 0,-1-1 1,1-1-1,-1 1 0,1-1 263,-1 10 0,1 1 0,0 0 0,0-1 1,-1 0-1,1 1 0,0-2 0,0 1 1,0-1-1,0-1 0,0 0 0,1-1 1,-1 0-1,0-2 0,0 0 0,0-1 1,0-1-1,0-1 0,0-1 0,1-1 1,-1-1-1,0-2 0,0-1-89,0 15 0,0-2 0,0-1 0,0-2 0,0-1 0,0-2 0,0-1 0,0-1 1,0-1-1,0-2 0,0-1 0,0-1 0,0-2 0,0 0 154,0 12 0,0-3 0,0-2 0,0-3 0,0-1 0,0 0 0,0 1 0,0 1 0,0 3-88,0 0 0,0 2 0,0 1 0,0 1 0,0 1 0,0-1 1,0-2-1,0-1 0,0-2 0,0-4 88,0 6 0,0-3 0,0-2 0,0-2 0,0-1 0,0 0 0,0 0-45,-1 8 1,1-1 0,-1-1 0,0 0 0,2-2-1,1-2 45,1 4 0,3-1 0,0-3 0,0-1 0,-2-4 0,0 22 0,-2-5 0,3-16 580,14 7 1,-16-90-1,-7-54 1,0 0 0</inkml:trace>
  <inkml:trace contextRef="#ctx0" brushRef="#br0" timeOffset="6589">12887 4855 24575,'76'0'0,"0"0"0,0 0 0,0 0 0,0 0 0,0 0 0,0 0 0,0 0 0,0 0 0,0 0 0,0 0 0,0 0 0,0 0 0,0 0 0,0 0 0,-5 0 0,0 0 0,1 0 0,2 0 0,0 0 0,1 0 0,0 0 0,2 0 0,0 0 0,1 0 0,0 0 0,1 0 0,0 0 0,1 0 0,0 0 0,1 0 0,-1 0 0,2 0 0,-1 0 0,1 0 0,-1 0 0,1 0-365,-7 0 1,0 0 0,1 0 0,0 0 0,2 0 0,-1 0 0,2 0 0,-1 0 0,1 0 0,0 0 0,1 0 0,0 0-1,0 0 1,0 0 0,0 0 0,0 0 0,0 0 0,-1 0 0,1 0 0,-1 0 0,1 0 0,-2 0 0,1 0 0,-1 0 0,-1 0-1,0 0 1,0 0 301,3 0 1,0 0 0,0 0 0,-1 0 0,1 0 0,-1 0 0,-1 0 0,1 1 0,-1-1 0,1 0 0,-1 0 0,-1 0 0,1 0 0,0 0 0,-1 0 0,1 0-1,-1 0 1,0 0 0,1 0 0,-1 0 0,0 0 0,0 0 0,1-1 0,-1 1-32,2 0 0,1 0 1,1-1-1,1 1 0,0-1 1,0 1-1,1-1 0,0 0 1,-1 1-1,0-1 0,0 0 1,-1 1-1,0-1 0,-2 0 1,0 1-1,-2-1 0,-1 1 1,-1 0-1,-2-1 0,-1 1 1,-3 0-1,-2 0 0,-1 0 94,19 1 0,-2-1 0,-1 1 0,-3 0 0,-1 0 0,-3 0 0,-3 0 0,-2 0 0,-2 0 0,-4 0 0,-2 0 0,-4-1 271,21 1 1,-10-2 0,-5 1 0,3 0 0,9 1-272,-11 2 0,6 0 0,7 1 0,2 0 0,2 1 0,-2-1 0,-3 1 0,-5 0 0,-8-1 0,-9-1 0,13 2 0,-12 0 0,6-1 0,12 1 0,0 0 0,-1 0 0,1 1 0,0-1 0</inkml:trace>
  <inkml:trace contextRef="#ctx0" brushRef="#br0" timeOffset="8314">13606 5692 24575,'-7'72'0,"-1"-1"0,1 1 0,-10-3 0,-5-1 0,-1 4 0,1-1 0,-1 4 0,-2-1 0,0-6 0,-3-5 0,-1-6 0,1-2 0,-7 20 0,8-14 0,13-28 0,14-29 0</inkml:trace>
  <inkml:trace contextRef="#ctx0" brushRef="#br0" timeOffset="9129">12969 5978 24575,'28'42'0,"19"10"0,-16-13 0,3 8 0,0-4 0,6 1 0,-1-2 0,1 6 0,-4-4 0,0-2 0,-10-15 0,4 17 0,-7-28 0,0 20 0,-10-21 0,2 14 0,-4-12 0,-3 1 0</inkml:trace>
  <inkml:trace contextRef="#ctx0" brushRef="#br0" timeOffset="14976">14943 3119 24575,'19'38'0,"1"1"0,20 21 0,8-8 0,-13-31 0,-7-4 0,-14-17 0,-1-25 0,-2-15 0,-2-20 0,-4-9 0,-5 8 0,0 22 0,0-3 0,0-2 0,0 1 0,0-21 0,0 0 0,0 53 0,4-9 0,1 15 0,0 1 0,-1 4 0</inkml:trace>
  <inkml:trace contextRef="#ctx0" brushRef="#br0" timeOffset="16385">15416 2765 24575,'-26'0'0,"7"18"0,-9 0 0,13 18 0,4-4 0,0 14 0,5 1 0,1 1 0,-1 3 0,3-9 0,1-5 0,2-20 0,8 2 0,2 0 0,4-2 0,-1-12 0,-4 3 0,0-7 0,0-1 0,10-50 0,2-3 0,-6 10 0,-1 1 0,3-5 0,-4 20 0,-13 23 0</inkml:trace>
  <inkml:trace contextRef="#ctx0" brushRef="#br0" timeOffset="17040">14776 2468 24575,'0'45'0,"0"-1"0,0 32-1634,-6-6 1634,7-29 0,3 4 8,5 10 1,5 8 0,2 2-9,5 6 0,4 3 0,3 3 0,-5-17 0,3 3 0,1 2 0,-1-2 0,0-4 0,-1 0 0,0-3 0,0-2 0,0-3 130,5 5 0,0-5 0,-5-8-130,2 12 0,-14-47 0,-12 5 0,3-13 0</inkml:trace>
  <inkml:trace contextRef="#ctx0" brushRef="#br0" timeOffset="18763">15270 3672 8191,'-19'67'0,"-7"1"5063,18-33-5063,-5-16 2818,13-26-2818,0-17 1719,0 8-1719,0-26 0,7-1 0,6-10 0,1-6 0,2-6 0,3-6 0,1-3 0,-1 3 546,-2 9 1,0 0 0,0 1 0,1-3-547,3-10 0,1-3 0,-1 3 0,-1 9 0,4-3 0,-3 6 0,-7 10 0,-2-1 0,1 4 0,5-3 0,-1 10 0,0 19 0,-26 49 0,-18 38 0,-7 15 0,2-5 0,7-13 0,0 2 0,-2 2 0,0 0 0,-1 1-309,-4 5 0,-2 1 1,0 0-1,0-1 0,1-3 309,-1 3 0,0 0 0,2-7 0,4-11 0,2-8 0,4-9 0,-5 15 4151,-8-15-4151,21-17 0,2 15 0,60-8 0,-1-5 0,8 3 0,16 10 0,0-1 0,-15-9 0,-3-1 995,-1 5 0,-8-2-995,-13-10 0,2 16 0,-13-15 0,-2 9 0,-5-7 0,2 1 0,-5-5 0,-2-7 0</inkml:trace>
  <inkml:trace contextRef="#ctx0" brushRef="#br0" timeOffset="19497">15713 3543 24575,'0'0'0</inkml:trace>
  <inkml:trace contextRef="#ctx0" brushRef="#br0" timeOffset="20450">17598 2738 24575,'13'71'0,"1"0"0,-1 0 0,0 0 0,0-2 0,-1 0 0,2 2 0,3 8 0,-1-15 0,2 8 0,3 4 0,1 3 0,0-1 0,0-2 0,-2-4 0,-3-7-1042,4 14 0,-3-8 0,0-2 0,2 8 1042,-4-14 0,3 7 0,0 4 0,-1-1 0,0-3 0,-2-7 0,-4-10 0,3 21 0,-4-12 239,-4-14 1,-1-2-240,0 0 0,-2-6 213,-4-14 1,0-10 0,0-7 0</inkml:trace>
  <inkml:trace contextRef="#ctx0" brushRef="#br0" timeOffset="21056">17534 3992 24575,'46'0'0,"22"-5"0,-25 2 0,11-2 0,9-3 0,18-5 0,6-1 0,-4 1 0,-14 2 0,3 1 0,-1 1 0,-8-1 0,13-3 0,1 0 0,-11 2 0,-24 5 0,-22 6 0</inkml:trace>
  <inkml:trace contextRef="#ctx0" brushRef="#br0" timeOffset="22353">14990 3036 9057,'0'26'0,"0"25"5119,0 1-5119,0 5 1343,0-9 0,0 5-1343,0 5 0,0 3 800,0 9 1,0 3-801,0-19 0,0 1 0,0-4 0,0 4 0,0-4 0,0-7 0,0-2 0,0 1 0,0-4 0,0 6 3056,0 3 0,0 5-3056,0 9 0,0-1 0,0-14 0,0-1 0,0 12 0,0-9 0,0-24 0,0-5 0,0 4 0,0 14 0,0 5 0,0 15 0,0-14 0,0-3 0,0-2 0,0-24 0,0-5 0,0-6 0</inkml:trace>
  <inkml:trace contextRef="#ctx0" brushRef="#br0" timeOffset="23712">16387 2646 24575,'0'74'0,"0"1"0,0-1 0,0 0 0,0 0 0,0 1 0,0-1 0,0 0 0,0 0 0,0 1 0,0-1 0,0 0 0,0 0 0,0 1 0,0-3 0,0 1 0,0-1 0,0 0 0,0 0 0,0 0 0,0 1 0,0 1 0,0 0 0,0 2 0,0 0 0,0 2 0,0 2 0,0 1 0,0 2 0,0 2-365,0-17 1,0 2 0,0 2 0,0 1 0,0 2 0,0 1 0,0 2 0,0 0 0,0 1 0,0 2 0,0 0 0,0 0-1,0 1 1,0-1 0,0 1 0,0 0 0,0 0 0,0-1 0,0 0 0,0-1 0,0 0 0,0-2 0,0-1 0,0-1 0,0-1-1,0-2 1,0-1 285,0 12 1,0-1-1,0-1 1,0-1 0,0 0-1,0-1 1,0-1-1,0-1 1,0 0 0,0-1-1,0-1 1,0 0-1,0-1 1,0 0 0,0-1-1,0-1 1,0 0-1,0 0 1,0-1-66,0 7 0,0 1 1,0-1-1,0 1 0,0-2 1,0 1-1,0-2 1,0-1-1,0-2 0,0 0 1,0-3-1,0-2 0,0-2 1,0-3-1,0-2 144,0 25 0,0-5 0,0-4 0,0-4 0,0-3 0,0-2 0,0-2 216,0 1 0,0-6 0,0-1 0,0 2 0,0 5-216,0 3 0,0 6 0,0 3 0,0 2 0,0-2 0,0-3 0,0-6-536,0-2 0,0-6 1,0-1-1,0 1 1,0 4 535,0-1 0,0 4 0,0 3 0,0 0 0,0-2 0,0-3 0,0-8 0,0 7 0,0-6 0,0-4 0,0-2 756,0 4 1,0-4 0,0 4-757,0 20 0,0 4 0,0-8 0,0-15 0,0-2 1267,0 1 1,0 3-1,0-5-1267,0-7 0,0-2 763,0 9 1,0 1-764,0 8 0,0 0 0,0 2 0,0-3 0,0-16 0,0-4 0,0 20 6442,-4-8-6442,3-5 0,-3 1 0,-1 2 0,-2 15 302,4-22 1,0-1-303,-2 7 0,4 18 0,2 11 0,-2-27 0,1 0 0,1 3 0,2 13 0,1 4 0,0-2-757,-1-5 0,-1-2 1,1-5 756,4 0 0,-1-5 0,-3-7 0,-1 4-10,2 10 0,1 7 0,0-3 10,1 10 0,2 0 54,-2-9 0,1 2 0,0-8 0,-1-14 1,-1-12-1,-1-14 0</inkml:trace>
  <inkml:trace contextRef="#ctx0" brushRef="#br0" timeOffset="25078">17767 6005 24575,'0'59'0,"0"1"0,0-3 0,0 3 0,0 4 0,0 5 0,0-5 0,0-7 0,0-4 0,0-3 0,0-8 0,0-16 0,0-11 0,0-7 0</inkml:trace>
  <inkml:trace contextRef="#ctx0" brushRef="#br0" timeOffset="25602">17570 5760 24575,'0'0'0</inkml:trace>
  <inkml:trace contextRef="#ctx0" brushRef="#br0" timeOffset="26734">18106 5899 24575,'0'66'0,"0"0"0,0-20 0,0 1 0,0-22 0,0-11 0,5-57 0,6-2 0,3-3 0,-3 7 0,1 0 0,3-7 0,2 5 0,9 11 0,-14 16 0,10 2 0,-7 6 0,-1 7 0,12 1 0,-10 32 0,-1 14 0,4-5 0,0 2 0,1 24 0,-3 0 0,-5-23 0,-1-3 0,9 36 0,-13-47 0,2 3 0,-9-25 0</inkml:trace>
  <inkml:trace contextRef="#ctx0" brushRef="#br0" timeOffset="27642">18734 5279 24575,'3'66'0,"-1"1"0,10-6 0,4 3 0,-5-7 0,2 4 0,1-5 0,8 6 0,1-4 0,-5-4 0,-1 3 0,-1-1 0,0 3 0,-3-8 0,5 23-315,-1 5 0,-1-12 315,-8-49 156,-3 11-156,1-6 0,-2-11 0,-4 5 0</inkml:trace>
  <inkml:trace contextRef="#ctx0" brushRef="#br0" timeOffset="28326">18718 5874 24575,'55'0'0,"1"0"0,-1 0 0,2 0 0,21 0 0,2 0 0,-15 0 0,-4 0 0,-11 0 0,-4 0 0,26 0 0,-57 0 0,8 0 0</inkml:trace>
  <inkml:trace contextRef="#ctx0" brushRef="#br0" timeOffset="35470">14754 6265 24575,'71'0'0,"-26"5"0,1 5 0,8 13 0,-3 2 0,19 10 0,-28-9 0,-5 4 0,-2 27 0,-6-24 0,1 20 0,-14-35 0,-14-31 0,6-43 0,-8-16 0,-2 7 0,-1-3 0,3 15 0,-1 2 0,-4 5 0,0 4 0,4-11 0,-3 43 0,4 6 0</inkml:trace>
  <inkml:trace contextRef="#ctx0" brushRef="#br0" timeOffset="37062">15479 5868 24575,'-18'43'0,"11"-18"0,-6 37 0,13-24 0,0-5 0,0 22 0,0-25 0,0 29 0,0-35 0,4 28 0,10-17 0,5 6 0,6-12 0,-7-12 0,-4-8 0,3-4 0,-6-1 0,6-4 0,-4-13 0,2-30 0,-1-7 0,-4-2 0,-2 20 0,-7 14 0,3-15 0,-4-4 0,0 3 0,0 12 0,0 13 0,13 32 0,5 8 0,1 4 0,2 3 0,12 21 0,1-9 0,-15-23 0,-10-14 0,-1-7 0,-3-2 0,0-4 0,-1 0 0</inkml:trace>
  <inkml:trace contextRef="#ctx0" brushRef="#br0" timeOffset="38159">15791 5907 24575,'13'26'0,"8"5"0,8 4 0,-9-8 0,-4-10 0,-6 6 0,-22-33 0,-22-42 0,5 5 0,-1-8 0,9 2 0,2-5 0,4 5 0,-1 5 0,6 3 0,7-5 0,12 7 0,52 6 0,-23 26 0,18-15 0,-43 26 0,-9 0 0</inkml:trace>
  <inkml:trace contextRef="#ctx0" brushRef="#br0" timeOffset="40009">3659 4980 24575,'58'0'0,"15"0"0,1 0 0,-29 0 0,4 0 0,21-5 0,4-1 0,-5 0 0,-1-1 0,0 1 0,-5-1 0,5-3 0</inkml:trace>
  <inkml:trace contextRef="#ctx0" brushRef="#br0" timeOffset="46178">3621 4038 24575,'9'-50'0,"1"0"0,9 13 0,5-1 0,0-15 0,2-8 0,6 4 0,8 10 0,5 4 0,-3 1 0,5-8 0,-1 2 0,4 3 0,0 8 0,23 8 0,-30 21 0,1 2 0,-2-7 0,1 10 0,20 42 0,-7 13 0,-12-9-605,-7 16 1,-4 5 604,-7 6 0,-6-12 0,-6-22 0,3 3 0,6 6 0,4 0 0,-2-8 0,3-3 0,13 9 0,3-5 0,-7-19 0,1-8 0,27-18 0,-2-25 0,-28-5 0,-2-6 0,-1 4 0,1-2 0,6-14 0,-1 2 0,9-3 604,-24 19 1,-1 1-605,8-3 0,6-21 0,-9 22 0,-4 5 0,-10 15 0,-3 12 0,-1 6 0,-10 30 0,0 34 0,-8 6 0,8-10 0,-4-24 0,23-23 0,9-2 0,28-2 0,-7-4 0,-3-5 0,-11 0 0,5-19 0,2-8 0,7-6 0,2-7 0,3-6 0,-14 4 0,-2 1 0,-4 8 0,0 1 0,1-2 0,3 2 0,13 0 0,2 5 0,-14 11 0,5 2 0,20-4 0,12 1 0,-1 9 0,-8 12 0,-2 9 0,2 1 0,9 2 0,2 2 0,-5 4 0,-17-2 0,-4 3 0,-6 0 0,2 7 0,-10-3 0,-9-7 0,-4 7 0,3 10 0,-1 2 0,-5 8 0,0-9 0,-2 11 0,-1 2 0,5 4 0,-2-5 0,-1-2 0,-8-16 0,16 22 0,-11-19 0,2 9 0,-11-27 0,-4-8 0,-3 0 0,3-4 0,-4-1 0</inkml:trace>
  <inkml:trace contextRef="#ctx0" brushRef="#br0" timeOffset="55166">5067 4635 24575,'18'48'0,"-1"1"0,0 11 0,15-6 0,1-4 0,-10-13 0,2-4 0,1 0 0,-4-3 0,24-1 0,3 0 0,-5 6 0,2-14 0,11 2 0,-9-6 0,-3 1 0,16-8 0,5-4 0,-20-3 0,-3-2 0,2-3 0,0-1 0,-2 1 0,0-2 0,-3-3 0,2-3 0,22-7 0,3-3 0,7 0 0,2-4 0,-19 3 0,1-1 0,-5 0 0,1 0 0,-6 0 0,-9 4 0,-4-1 0,26-20 0,11 8 0,-1 4 0,4 2 0,-15 12 0,-1 2 0,4 0 0,-5 3 0,-1 8 0,-38 0 0,-2 0 0,1 0 0,1 4 0,3-3 0,-8 3 0,0 0 0,-14-3 0,-13 3 0,-9-4 0,-25 0 0,10-4 0,-3 2 0,6-7 0,13 8 0,-18-4 0,-27 5 0,-5 0 0,-3 0 0,-5 0 0,33-1 0,-1 2 0,0 6 0,-1 4 0,-6 4 0,5 4 0,-4 21 0,7 21 0,15-15 0,1 1 0,9-13 0,-2 1 0,-26 26 0,0-4 0,10-14 0,4-14 0,0-4 0,1-4 0,-24 7 0,21-11 0,-16 4 0,-16-10 0,19-5 0,-11-3 0,-3-2 0,-3-6 0,21 3 0,2-2 0,-7-13 0,5-1 0,9-2 0,-2-2 0,-23-14 0,-1-7 0,28 9 0,20 13 0,-5-5 0,1-12 0,-2 6 0,6-8 0,3 17 0,7 9 0,-5-4 0,-3-5 0,7 2 0,1 3 0,54 36 0,-10 5 0,10 7 0,7 7 0,-17-1 0,0 4 0,0-1 0,16 11 0,-1 0-452,-15-11 0,-1 2 0,-3-4 452,-2-7 0,-2-2 0,3 3 0,2-2 0,-1-9 0,0-2 0,26 20 0,1-25 0,-4-18 0,-15-9 0,3-4 0,8-3 0,-2-4 0,-6-2 0,-2-1 678,-6 3 0,0-3-678,10-15 0,-1-2 0,-15 12 0,0-3 0,4-7 0,4-5 0,-7 4 0,6-20 0,-15 20 0,-3 2 0,-10-6 0,-1-17 0,-5 24 0,-5 0 0,0 59 0,-9 16 0,-8 8 0,-12 21 0,-13 8 0,5-23 0,-8 5 0,-7 1 0,-3-1 0,-3-5 0,5-9 0,-5-4 0,-1-1 0,-3-2 0,0-1 0,1 1-81,0 1 1,-1 1-1,-1 0 1,0-3 0,0-5-1,-2-8 81,-12-4 0,-4-8 0,1-7 0,3-5 0,5-5 0,5-7 0,5-7 0,3-4 0,4-1 0,-3-6 0,5-1 0,4-2 0,-15-16 0,12 5 0,18 10-18,-6-19 18,14 29 0,-6-21 0,26 33 0,2-6 0,18 8 482,38-1-482,-9 16 0,2 1 0,0-2 0,1-1-208,3 3 0,-3 0 208,23 6 0,-22 7 0,3 3 0,13 5 0,0 3 0,-9 1 0,-1 1-459,4-1 1,-4-3 458,7 8 0,-19-16 0,-1 1 0,20 9 0,-13-10 0,10-1 0,-8 0 0,24 7 0,-7-5 0,3-2 0,-21-3 0,-1-2 0,10-3 0,3-2 0,15 4 0,-1-3 0,-22-7 0,-4-2 0,-5 4 0,-6-5 415,-4-30-415,-5-24 0,3 1 0,-15-15 0,-13 33 0,-1 0 0,-2-20 937,0-11-937,-4 38 0,3 20 0,-4 22 0,-14 48 0,-19-12 0,-14 1 0,-5-2 0,-9 0 0,-8-5-509,18-16 0,-4-3 0,-4-2 0,0-1 0,1-2 509,-14 3 0,-1-2 0,2-2 0,2-3 0,-6-2 0,4-4 0,3-3 0,8-2 0,3-3 0,10-1-153,-6-8 153,13 2 0,1-1 0,6-5 0,4-10 0,30 10 0,56 2 0,27 11 0,-4 18 0,3 4 0,-17-13 0,1-3 0,-1 6 0,-5 11 0,-2 6 0,-3 0 0,3 4 0,-4-2 0,-4-6 0,1 2 0,5 7 0,2 4 0,-6-8 0,10-5 0,-13 5 0,1-3 2522,25-17-2522,-7-9 0,1-6 0,-18 0 0,1-2 88,18-4 0,3-7-88,-3-14 0,-2-2 0,-7 9 0,0 2 0,14-8 0,-1 5 0,-20 12 0,-8 13 0,-8 28 0,-8-12 0,-20 16 0</inkml:trace>
  <inkml:trace contextRef="#ctx0" brushRef="#br0" timeOffset="62938">5818 6793 24575,'14'66'0,"0"1"0,0-1 0,0 0 0,-2 7 0,-1-3 0,3-1 0,3 3 0,-8-20 0,-9-24 0,0-7 0</inkml:trace>
  <inkml:trace contextRef="#ctx0" brushRef="#br0" timeOffset="63479">5431 6588 24575,'0'0'0</inkml:trace>
  <inkml:trace contextRef="#ctx0" brushRef="#br0" timeOffset="64777">5993 6811 24575,'0'43'0,"0"1"0,5 28 0,-1-12 0,2-2 0,5 0 0,0-3 0,-3-41 0,-3-9 0,0 11 0,-1-31 0,-4-52 0,-1 1 0,2-7 0,9-3 0,2 2 0,-7 11 0,4 8 0,24 3 0,6 48 0,9 36 0,2 10 0,-14-23 0,-1 2 0,4 15 0,2 9 0,-7-5 0,8 15 0,-8 1 0,-15-27 0,-6-11 0,-7-8 0,2-1 0,-8-5 0</inkml:trace>
  <inkml:trace contextRef="#ctx0" brushRef="#br0" timeOffset="65857">6550 6011 24575,'0'55'0,"0"0"0,8 3 0,3 4 0,0-2 0,-2 11 0,2 0 0,2-9 0,4 4 0,-2-7 0,-2-4 0,-1-1 0,3 1 0,0 4 0,0-2 0,1 9 0,1-2 0,3 3 0,-2-5 0,3-3 0,-16-36 0,-1-11 0,-4 0 0</inkml:trace>
  <inkml:trace contextRef="#ctx0" brushRef="#br0" timeOffset="66471">6434 6794 24575,'56'0'0,"-1"0"0,2 0 0,3 0 0,18 0 0,-1 0 0,-25 0 0,-6 0 0,20 0 0,-53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15:38:50.5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8050 13288 24575,'46'0'0,"-1"0"0,2 0 0,1 0 0,15 1 0,-2-2 0,-19 0 0,-4-2 0,27-12 0,-19-2 0,-7-3 0,-1 9 0,-25 3 0,12-1 0,1-1 0,6-4 0,-4 9 0,-10 1 0,9 4 0,-3 0 0,-1-4 0,7 3 0,-8-3 0,2 0 0,-1 3 0,-13-4 0,12 5 0,2 0 0,19 0 0,2-4 0,-9 3 0,8-3 0,-31-1 0,14 4 0,-18-11 0,-4-16 0,-1 13 0,-4-11 0</inkml:trace>
  <inkml:trace contextRef="#ctx0" brushRef="#br0" timeOffset="20498">14790 14162 24575,'64'0'0,"1"0"0,0 0 0,3 0 0,6 0 0,5 0 0,1 0 0,-1 0 0,-9 0 0,1 0 0,1 0 0,-1 0 0,1 0 0,-2 0-1246,0 0 1,1 0 0,0 0 0,-2 0 0,-4 0 0,-5 0 1245,21 0 0,-8 0 0,-14 0 0,5 0 2125,-48 0-2125,8 0 1189,-9 0-1189,9 0 0,-12 0 0,0 0 0</inkml:trace>
  <inkml:trace contextRef="#ctx0" brushRef="#br0" timeOffset="29623">11059 15504 24575,'77'0'0,"-17"0"0,4 0 0,8 0 0,1 0 0,-17 0 0,1 0 0,-5 0 0,0 0 0,-6 0 0,22 0 0,-48 0 0,-5 0 0,2 0 0,1 0 0,-2 0 0,1 0 0,-12 0 0,-1 0 0</inkml:trace>
  <inkml:trace contextRef="#ctx0" brushRef="#br0" timeOffset="32311">5893 15360 24575,'60'0'0,"-1"0"0,1 0 0,-1 0 0,5 0 0,1 0 0,1 0 0,3 0 0,-1 0 0,5 0 0,0 0 0,-1 0 0,-5 0 0,-2 0 0,-3 0 0,-2 0 0,-2 0 0,15 0 0,-2 0 0,-11 0 0,11 0 0,-11 0 0,-5 0 0,-17 0 0,3 5 0,-20-4 0,-7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15:39:52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7195 5980 24575,'66'0'0,"0"0"0,1 0 0,-1 0 0,3 2 0,6 1 0,3 1 0,1 0 0,-1 0 0,-3 0-1967,2 0 1,-3-1 0,0 1 0,0 0 0,2 1 1817,-4-1 1,6 1 0,0 1-1,-3-1 1,-7 1 0,-11-1 148,12 4 0,-11-2 1367,-6-3 1,1-2-1368,13-1 0,-1-2 0,-17 1 0,0 0 821,12 3 1,0-6-822,-3-16 0,-7-2 0,0 11 0,13-30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15:40:51.0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2717 6099 24575,'-57'0'0,"-1"0"0,1 0 0,5 0 0,1 0 0,-8 0 0,-8 0 0,-10 0 0,-4 0 0,2 0 0,10 0-2173,3 0 0,6 0 0,-4 0 2173,-8 0 0,-9 0 0,5 0 0,17 0 0,-9 0 759,19 0 0,4-5-759,14-24 0,-18 17 0,44-15 0</inkml:trace>
  <inkml:trace contextRef="#ctx0" brushRef="#br0" timeOffset="5957">3166 7067 24575,'-64'0'0,"-5"0"0,-6 0 0,26 0 0,-2 0 0,5 0 0,0 0 0,0 0 0,-2 0 0,-5 0 0,1 0 0,-15 0 0,22 0 0,1 0 0,-17 0 0,-14 0 0,9-5 0,18 4 0,19-4 0</inkml:trace>
  <inkml:trace contextRef="#ctx0" brushRef="#br0" timeOffset="21369">3033 9165 24575,'-70'0'0,"0"0"0,0 0 0,0 0 0,-1-1 0,3-1 0,-4-1 0,11-1 0,-5 0 0,-1-1 0,2 0 0,6 1-1501,-9-2 0,5 0 1,5-1 1500,-7-6 0,1-3 0,9 3 0,-2-1 0,1 1-421,-14-2 0,2 0 421,-2-6 0,3 1 594,17 5 0,3 1-594,-5 3 0,6-1 0,3-15 0,-20 8 0,63 7 0</inkml:trace>
  <inkml:trace contextRef="#ctx0" brushRef="#br0" timeOffset="33349">3292 10256 24575,'-72'-17'0,"-1"0"0,0 1 0,0-1 0,8 3 0,1 0 0,3 0 0,6 0 0,-12-8 0,9 0 0,12 5 0,5 2 0,2 2 0,-5 1 0,-2-1 0,-15-4 0,21-2 0,3 0 0,5 5 0,28-8 0</inkml:trace>
  <inkml:trace contextRef="#ctx0" brushRef="#br0" timeOffset="55664">5099 12331 24575,'72'0'0,"0"0"0,1 0 0,-1 0 0,0 0 0,0 0 0,-4 0 0,-1 0 0,-1 0 0,1 0 0,3 0 0,3 0 0,-3 1 0,5-1 0,3 1 0,2 0 0,-2 0 0,-1 0 0,-4 0 0,-5 0-1797,7-1 0,-5 1 1,-3-1-1,-1 0 1,1 1 1796,3 0 0,2 0 0,-2 1 0,-4-1 0,-9 0 0,12-1 0,-2 0 228,-8 4 0,7 1 0,2 0 0,-3 0-228,3-2 0,-2 0 0,3 1 0,-5 1 0,4 0 0,-2 1 0,-6-2 0,13 0 0,-7-2 0,-14-2 0,-1 0 0,4 0 0,0 0 0,5 0 0,-1 0 0,-6-1 0,4 2 0,3 2 0,10 1 0,-1 1 0,-10 1 0,-8 0 0,2 2 414,12 1 0,12 0 0,3 3 0,-12 1-414,8 12 0,-7 1 0,-2-8 0,0 0 0,-3 3 0,-1 0 0,11-2 0,-7-2 0,-4 0 1569,-12-6 0,7 1 0,-11-4-1569,-6-3 1708,9-5-1708,-26 0 0,-6 0 0,1 0 0,-4 0 0,3 0 0,-9 0 0,-4 0 0,-1 0 0</inkml:trace>
  <inkml:trace contextRef="#ctx0" brushRef="#br0" timeOffset="80144">6552 14304 24575,'72'0'0,"-1"0"0,1 0 0,-1 0 0,1 0 0,-4 0 0,-1 0 0,1 0 0,0 0 0,3 0-913,-1 0 1,2 0 0,1 0 0,1 0 0,0 0 0,-2 0 912,-2 0 0,0 0 0,0 0 0,-2 0 0,-2 0 0,-2 0 0,8 0 0,-4 0 0,-1 0 0,3 0 0,-4 0 0,1-1 0,2 1 0,0 0 0,-2 1 0,-1 2 0,0 1 0,0 0 0,-3 1 0,-4 0 0,14 0 0,-5-1 0,-3 4 0,-9 2 0,-3 2 0,-2 0 648,13 4 0,-1 1-648,1 2 0,4 1 0,-14-4 0,6 2 0,0 0 0,-5 0 0,0 0 0,-4 0 0,3 1 0,18 7 0,4 1 0,-8-3 0,-9-4 0,-5-2 0,2 0 0,-3-2 0,-13-7 0,-1-1 956,27 8-956,-16-3 0,-6-7 0,0-1 0,10 0 2903,8-5-2903,11 0 0,-39 0 159,10 0 0,0 0-159,-2 0 0,18 0 0,-7-4 0,-19-2 0,10-5 0,-3-8 0,27-14 0,-23 11 0,0-1 0,-7 3 0,0 1 0,9-1 0,-1 1 0,-7-3 0,-1 2 0,7 5 0,-1 1 0,-3-8 0,-3 2 0,20 3 0,-26 6 0,32-7 0,-30 14 0,15-7 0,-1 0 0,-18 9 0,29-7 0,-33 9 0,-5 0 0,23 0 0,-14 0 0,16 0 0,12 0 0,-16 0 0,25 0 0,-29 0 0,16 0 0,22-15 0,-11 7 0,10-8 0,-40 7 0,-2 8 0,-11-4 0,15 5 0,-24 0 0,5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15:44:52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17372 9920 24575,'69'0'0,"0"0"0,0 0 0,0 0 0,1 2 0,1 0 0,1 1 0,0 2 0,-7-1 0,1 2 0,1 0 0,-2 1 0,-4-1-1220,23 2 0,-4 0 0,-14 5 1220,-22 6 0,-6 2 346,5-1 0,-3-1-346,14 2 0,-10-2 0,-3-3 0,-11-9 699,8 2-699,-19-9 0,4 0 0,-2 0 1884,1 0-1884,-1 0 96,4-29 0,-9 22 0,2-22 1</inkml:trace>
  <inkml:trace contextRef="#ctx0" brushRef="#br0" timeOffset="36235">1383 9865 24575,'63'0'0,"0"0"0,0 0 0,-8 0 0,2 0 0,4 0 0,11 0 0,0 0 0,-6 0 0,-8 0 0,-4 0 0,-1 0-1076,23 0 0,-1 0 1076,-1 0 0,-7 0 0,-8 0 0,8 0 0,0 0 0,-10 0 0,-8 0 0,-5 0 0,-24 0 0</inkml:trace>
  <inkml:trace contextRef="#ctx0" brushRef="#br0" timeOffset="94504">17215 11932 24575,'69'0'0,"0"0"0,0 0 0,0 0 0,0 0 0,0 0 0,5 0 0,-1-1 0,0 1 0,2 0 0,6 1 0,-10 0 0,5 0 0,5 1 0,0 0 0,1 0 0,-3 1 0,-3-1 0,-7 0-1802,4-1 0,-4 1 0,-4 0 1,-1 0-1,0 0 1802,18 2 0,1 1 0,-5-1 0,-10 0 0,-7 0 0,-2-2-210,10-1 0,7-1 0,-4-1 210,4 1 0,4 0 70,-13 0 0,10 0 0,4 0 0,-1 0 0,-9 0-70,3 2 0,-6 1 0,4-1 0,-1-2 0,5-1 0,-1 1 0,-8 2 0,15 7 0,-13 0-87,8-2 87,-8 5 933,-43-11 0,-16-2 0,-6-3 0</inkml:trace>
  <inkml:trace contextRef="#ctx0" brushRef="#br0" timeOffset="164886">21505 12922 24575,'46'0'0,"0"0"0,6-1 0,1 2 0,9 5 0,-2 2 0,-9-3 0,-6 3 0,7 26 0,-27-17 0,-7 16 0,2 17 0,-7-11 0,5 26 0,-2 5 0,-6 1 0,1-2 0,-3 0 0,-8-11 0,0 21 0,-6-40 0,-2 1 0,-9 35 0,7-31 0,-1-4 0,-3-4 0,10-14 0,4-18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15:49:26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13393 5951 24575,'56'0'0,"0"0"0,-1 2 0,5 0 0,-2 0 0,19 1 0,0 1 0,-21 0 0,1 0 0,-5 0 0,-3 0 0,-4-1 0,0 0 0,-4-1 0,12-2 0,-3 0 0</inkml:trace>
  <inkml:trace contextRef="#ctx0" brushRef="#br0" timeOffset="8449">14272 4669 24575,'-47'0'0,"1"0"0,0 0 0,-3 0 0,-28 1 0,1 4 0,27 3 0,3 1 0,-7-4 0,4 5 0,1 23 0,-7 12 0,-5 8 0,11-7 0,1 4 0,2 3 0,-1 6 0,6-6 0,4-8 0,7-3 0,8 0 0,7-4 0,9 0 0,5 15 0,3 14 0,3-6 0,3-13 0,1-1-326,-2 15 0,-1 6 1,5-13 325,15-3 0,0-25 0,13-5 0,10-3 0,15-3 0,8-5 0,-17-3 0,5-1 0,2-2 0,-1-4-102,-1-4 0,0-4 0,0-2 0,1-1 102,5-1 0,0-1 0,0-3 0,-4-3 0,6-8 0,-5-4 0,-4 2 0,9-2 0,-9 1 0,-17 6 0,-8-6 0,-12-22 0,-13-7 0,-16-13 0,-9-3 0,7 18 0,-1-2 0,-6 2 27,-7 1 1,-5 3 0,-7 2-28,-7 1 0,-7 3 0,-5 2 0,4 7 0,-4 2 0,-2 1 0,0 1 0,1 1 0,-1 2 0,1 1 0,-1 2 0,-19-6 0,0 3 0,8 8 0,8 11 0,10 6 0,1 5 0,39 0 0,5 0 0</inkml:trace>
  <inkml:trace contextRef="#ctx0" brushRef="#br0" timeOffset="30848">10188 8611 24575,'68'0'0,"1"0"0,-1 0 0,1 0 0,0 0 0,-4 0 0,-1 0 0,1 0 0,1 0 0,4 0 0,4 0 0,5 0 0,2 0 0,-1 0 0,-2 0 0,-5 0 0,6 0 0,-5 0 0,-1 0 0,5 0 0,-12 0 0,3-1 0,2 1 0,-1 0 0,-1 0 0,-5 1 0,8 1 0,-4 1 0,-2 1 0,0-2 0,-1-1 0,1-1 0,-4 1 0,-4 0 0,16 5 0,0 0 0</inkml:trace>
  <inkml:trace contextRef="#ctx0" brushRef="#br0" timeOffset="32033">14332 8650 24575,'53'0'0,"0"0"0,-5 0 0,0 0 0,17 0 0,-1 0 0,-23 0 0,-2 0 0,34 0 0,-17 0 0,-3 0 0,-12 0 0,1 0 0,0 0 0</inkml:trace>
  <inkml:trace contextRef="#ctx0" brushRef="#br0" timeOffset="33288">17233 8478 24575,'49'0'0,"1"0"0,7 0 0,13 0 0,7 0 0,2 0 0,-2 0 0,-12 0 0,1 0 0,0 0 0,1 0 0,1 0 0,1 0-1405,-1 0 1,2 0 0,1 0-1,0 0 1,0 0 0,-1 0-1,-3 0 1107,13 0 0,-3 0 0,-2 0 0,1 0 0,1 0 298,-9 0 0,-1 0 0,1 0 0,1 0 0,2 0 0,1 0-308,1 0 0,3 0 0,1 0 0,1 0 1,0 0-1,0 0 0,-2 0 308,-3 0 0,-2 0 0,1 0 0,-1 0 0,1 0 0,0 0 0,2 0 111,-4 0 1,1 0-1,2 0 1,-1 0 0,1 0-1,-1 0 1,-2 0 0,-1 0-112,11 0 0,-3-1 0,-1 1 0,0-1 0,0 2 0,1 0 0,-9 2 0,0 0 0,1 1 0,0 0 0,0 1 0,-3-1 0,-1-1 0,15 0 0,-3-1 0,-1 0 0,-2 1 0,-4 2 0,3 3 0,0 2 0,-8 1 0,-14-1 0,5 6 0,-11-4 0,-23-7 0,-7-5 0,-11 0 0</inkml:trace>
  <inkml:trace contextRef="#ctx0" brushRef="#br0" timeOffset="44456">7324 11905 24575,'65'0'0,"1"0"0,-1 0 0,1 0 0,-7 0 0,-4 0 0,5 0 0,16 0 0,9 0 0,-2 0 0,-15 0 0,-13 0 0,-9 0 0,31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15:58:36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18708 11975 24575,'64'0'0,"1"0"0,0 0 0,7 0 0,3 0 0,11 0 0,-20 0 0,8 0 0,8 0 0,4 0 0,0 0 0,-3 0 0,-5 0 0,-9 0-2420,11 0 1,-9 0-1,-1 0 1,7 0 2419,-10 0 0,10 0 0,3 0 0,0 0 0,-5 0 0,-11 0 0,-15 0 0,27 0 1283,-8 0 1,3 0-1284,-7 0 0,-1 0 0,3 0 0,-4 0 0,-16 0 0,-7 0 0,1 0 0</inkml:trace>
  <inkml:trace contextRef="#ctx0" brushRef="#br0" timeOffset="1572">3656 12780 24575,'63'0'0,"0"0"0,0 0 0,-1-1 0,0 1 0,2 1 0,-4 0 0,3 0 0,-1 1 0,-5 0-1763,19-2 0,-4 1 1763,3 5 0,-8 0 0,-9 1 887,11 0-887,-10-1 626,-17-6-626,2 0 0,-12 0 0,17 0 1829,-12-10-1829,6-5 36,-18-23 1,-6-5 0,-3 13 0,11-39 0</inkml:trace>
  <inkml:trace contextRef="#ctx0" brushRef="#br0" timeOffset="23021">6694 16743 24575,'56'0'0,"-1"0"0,0 0 0,0 0 0,1 0 0,2 0 0,20 0 0,4 0 0,-5 0 0,-19 0 0,-4 0 0,2 0-781,17 0 1,3 0 0,-13 0 780,9 0 749,-45 0-749,-9 0 0,-11 0 0,5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15:59:14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11841 8133 24575,'0'52'0,"0"0"0,0 5 0,0-1 0,0-9 0,0-1 0,0 29 0,0-9 0,0 7 0,0-20 0,0 1 0,0-1 0,0 17 0,0-1 0,0 12 0,0-13 0,0-40 0,0 5 0,0-18 0,0-6 0,0-5 0</inkml:trace>
  <inkml:trace contextRef="#ctx0" brushRef="#br0" timeOffset="1026">11375 8403 24575,'28'33'0,"1"1"0,-2-5 0,5 0 0,26 18 0,2-1 0,-23-18 0,-2-2 0,8 8 0,-3-2 0,2 4 0,-6-2 0,11-1 0,0-1 0,-11-2 0,4-1 0,1-2 0,-9-8 0,-2 5 0,0-8 0,-13 0 0,-13-15 0,-4 3 0</inkml:trace>
  <inkml:trace contextRef="#ctx0" brushRef="#br0" timeOffset="2036">11389 9184 24575,'27'-55'0,"-1"0"0,3 7 0,0 2 0,0-4 0,2 4 0,1 12 0,-3 5 0,0-14 0,9 18 0,-22 11 0,18 3 0,9-12 0,-10 6 0,13-12 0,-25 9 0,4 4 0,-9-3 0,-3 8 0,-3-2 0,3 3 0,5 1 0,-3 4 0,11-7 0,-10 10 0,13-7 0,-17 9 0,2 0 0</inkml:trace>
  <inkml:trace contextRef="#ctx0" brushRef="#br0" timeOffset="6055">11319 9290 24575,'-55'0'0,"1"0"0,-13 0 0,-3 0 0,17 0 0,-2 0 0,0 0 0,-25 0 0,5 0-1073,22 0 1,3 0 1072,-2-1 0,-2 2 0,-19 3 0,1 2 0,24 0 0,0 0 0,-32 4 0,6 4 688,18 18-688,7 1 0,-4 6 0,2 6 0,2 2 0,3-5 0,4 0 177,9-3 1,5-1-178,-8 22 0,6-1 0,9-14 0,0 3 0,4-1 0,2-3 0,-7 19 1102,3-1-1102,8-22 0,6 3 0,0 4 0,-1-4 0,1 2 0,2 12 0,0-3 0,-2 0 0,1-5 0,3-41 0,-3 8 0</inkml:trace>
  <inkml:trace contextRef="#ctx0" brushRef="#br0" timeOffset="7528">12369 8860 24575,'64'0'0,"0"0"0,1 0 0,-1 0 0,-10 0 0,-3 0 0,4 0 0,12 0 0,8 0 0,-2 0 0,-12 0-835,-4 0 1,-8 0 834,-7 0 0,-1 0 270,3 0 0,4 0-270,25 0 0,1 0 0,-19 0 0,-3 0 0,6 0 0,-7 0 0,-10 0 276,13 5-276,-21 5 0,24 20 0,-39-2 853,6 19-853,4 27 0,-12-13 0,-3-17 0,2 8 0,-2 8 0,-2 7 0,0-5 0,-2-9 0,0 1 0,1 15 0,1 8 0,-3-13 0,-2 2 0,-1 7 0,-4-28 0,4 5 0,0 0 0,-4 10 0,4 5 0,-1-2 0,-2-22 0,2 33 0,-4-51 0,4 19 0,-3-25 0,3 4 0,-4-12 0,0 0 0,0-4 0,0-1 0</inkml:trace>
  <inkml:trace contextRef="#ctx0" brushRef="#br0" timeOffset="9138">9306 11174 24575,'-3'78'0,"1"1"0,4-21 0,0 1 0,-3 6 0,-2 5 0,3-9 0,2-19 0,1-4 0,-3 35 0,0-54 0,0-1 0,0 2 0,0-14 0,0 0 0,0-15 0</inkml:trace>
  <inkml:trace contextRef="#ctx0" brushRef="#br0" timeOffset="10262">8832 11637 24575,'65'0'0,"-24"0"0,4 0 0,14 0 0,1 0 0,-11 0 0,-2 0 0,-1 0 0,-5 0 0,1 0 0,5 1 0,4-2 0,-12-6 0,1 0 0,11 5 0,1 0 0,-4-5 0,-2 0 0,22-2 0,-16 7 0,-12-6 0,-31 8 0,-4 0 0,-1 0 0</inkml:trace>
  <inkml:trace contextRef="#ctx0" brushRef="#br0" timeOffset="11916">8924 12037 24575,'-42'0'0,"0"0"0,2 0 0,1 0 0,-34 0 0,1 0 0,-5 0 0,14 0 0,0 0-755,-11 0 0,3 0 755,29 0 0,1 0 0,-14 0 0,0 0 0,-21 0 183,25-2 1,1 4-184,-22 21 0,37-3 0,-7 20 0,4 10 0,22-6 0,5 3 0,-9 16 0,3 7 0,10-5 0,4 5 0,1 0 0,0-2 0,0 0 0,1-2 0,1-3 0,0-1 0,0 0 0,0-2 0,0-1 0,0-4 0,0-2 0,0 2 285,0 1 1,0 7 0,0 4 0,0-3-286,-1-2 0,0-1 0,-1 0 0,0 0 0,1 4 0,0 2 0,-1-1 0,0-7-276,-3 23 1,-1-14 275,0-14 0,-7-18 0,11-13 0,-7 9 0,9-23 0,0-5 0</inkml:trace>
  <inkml:trace contextRef="#ctx0" brushRef="#br0" timeOffset="13535">9775 12055 24575,'40'0'0,"0"0"0,4 1 0,7-2 0,5-3 0,10-2 0,2-1 0,-6 2 0,-5 1 0,-3 1 0,0-1-754,11-4 1,0-1 0,-8 2 753,21 2 724,-36 5-724,6 0 186,-18 27 1,-4 18-187,-7 15 0,-5 12 0,-1-4 0,4 1 0,-2 0 0,-6 4 0,-3 7 0,-3-2 0,-2-11 0,-1-2 0,-1-1 0,1-9 0,0-2 0,0 4-271,0 1 0,0 6 1,0-2-1,0-7 271,0 6 0,0-7 0,0-7 0,0-1 0,0-5 0,0-2 0,0 17 0,0 11 0,0-40 0,0 47 0,5-32 1123,-5 1 0,1-3-1123,4-11 0,-5 0 0,0-15 0,0-5 0,0 0 0,0-12 0,0-3 0</inkml:trace>
  <inkml:trace contextRef="#ctx0" brushRef="#br0" timeOffset="24545">7099 14954 24575,'0'51'0,"0"-1"0,0-10 0,0 4 0,0 22 0,-1 12 0,2-10 0,1-16 0,1-2 0,2 25 0,1-2 0,3-29 0,0-3 0,-1 3 0,1 1 0,-1-1 0,-1-2 0,3 7 0,0-20 0,-5-20 0,-1-5 0</inkml:trace>
  <inkml:trace contextRef="#ctx0" brushRef="#br0" timeOffset="26446">10720 14870 24575,'46'-56'0,"6"8"0,-12 11 0,0 2 0,15-4 0,-13 20 0,-7 9 0,9 4 0,-8 2 0,-9 4 0,-8 0 0,-9 0 0,13 31 0,0 18 0,-2 4 0,2 4 0,-2-3 0,1-2 0,-1-2 0,-1 0 0,-3-3 0,0-1 0,0-3 0,-2-1 0,0 26 0,5 5 0,-20-42 0,0 41 0,-5-24 0,-7 2 0,-5 10 0,-1-8 0,-1-14 0,-2-1 0,-2 10 0,-2 5 0,-3-3 0,-17 6 0,-1-6 0,12-12 0,-1-1 0,-11 7 0,0-6 0,-8-10 0,-2-8 0,6-14 0,0-2 0,-5 2 0,11-6 0,6-8 0,22-21 0,2-21 0,12 11 0,8-1 0,12-2 0,5 2 0,18-21 0,-8 35 0,3 8 0,9 12 0,-4 1 0,4 2 0,0 3 0,0 2 0,6-2 0,-1 2 0,-6-1 0,0 5 0,7 11 0,0 6 0,0 3 0,-2 1 0,1 1 0,-3 1 0,-8-3 0,-5-2 0,-2-2 0,-5-1 0,10 13 0,-19-15 0,4 4 0,-18-18 0</inkml:trace>
  <inkml:trace contextRef="#ctx0" brushRef="#br0" timeOffset="29214">15127 11179 24575,'-26'61'0,"0"-1"0,1 1 0,-10 2 0,-2 0 0,0 3 0,6-4 0,1 3 0,-1 0 0,0-5-1174,-8 5 1,-1-4 0,6-6 1173,9-2 0,3-8 0,-9-2 275,24-11 0,-2-23 0,9 8 0</inkml:trace>
  <inkml:trace contextRef="#ctx0" brushRef="#br0" timeOffset="31003">14922 12317 24575,'-38'0'0,"-15"26"0,15 5 0,1 4 0,-9 15 0,13-11 0,6-2 0,18-4 0,-26 33 0,25-11 0,0-5 0,2 0 0,8-1 0,0 23 0,0-33 0,6 21 0,14-3 0,13 15 0,3 4 0,-6-10 0,-2 5 0,0 0-212,-4-17 0,5 7 0,2 2 0,-3-3 0,-6-9 212,1 6 0,-5-4 130,1 17 0,-2 2-130,-3-6 0,-2 0 0,-4-12 0,0 0 0,-2-5 0,-3-6 0,-1-5 0,-2 28 0,0-21 0,0-8 0,0-2 0,4-17 0,-3-14 0,3-4 0</inkml:trace>
  <inkml:trace contextRef="#ctx0" brushRef="#br0" timeOffset="32169">15142 15263 24575,'0'71'0,"0"1"0,0-1 0,0 1 0,6-5 0,4-4 0,-2 3 0,-3 0 0,-2 6 0,1-3 0,4-10 0,7 3 0,7-18 0,26-23 0,0-6 0,-9-24 0,-1-7 0,8-8 0,-20-9 0,-8-8 0,-11-16 0,-11 1 0,-19-14 0,14 19 0,-7 15 0,-26 46 0,-14 25 0,7 2 0,16-2 0,2 3-313,-12 3 0,-4 4 1,12-2 312,12 31 0,18-35 0,5 8 0,4-15 0,5-6 0,-2-14 0,1-12 0</inkml:trace>
  <inkml:trace contextRef="#ctx0" brushRef="#br0" timeOffset="34157">17113 15254 24575,'27'-68'0,"1"0"0,12 19 0,6-1 0,-11-1 0,1-4 0,1 9 0,14 8 0,0 10 0,-14 10 0,1 9 0,16 16 0,-1 14 0,-20 2 0,-2 6 0,17 18 0,-6 8 0,-23 4 0,-7-1 0,-5-17 0,0-3 0,11 32 0,-23 4 0,-14-22 0,-7 7 0,-4 8 0,-4 6 0,0-4 0,8-19 0,1-2 0,-5 2 0,-10 8 0,-6 6 0,1-3 0,9-13 0,-5 15 0,-13-3 0,21-15 0,51-44 0,20-2 0,7-1 0,3-1 0,2-1 0,22-2 0,0 2 0,-12 3 0,-4 2 0,19-1 0,-9 0 0,-9 17 0,-29-13 0,17 13 0,-24-17 0,-9 0 0,5 0 0,-13 0 0</inkml:trace>
  <inkml:trace contextRef="#ctx0" brushRef="#br0" timeOffset="36019">15354 12113 24575,'71'0'0,"1"0"0,-1 0 0,2 0 0,0 0 0,1 0 0,3 0 0,0 0 0,-4 0-907,-15 0 1,-2 0-1,-6 0 907,-2-1 0,-6 2 0,10 16 864,-22 7-864,-6 17 0,3 18 0,1 5 0,-5-9 0,-3-4 0,1 2-390,2 7 0,6 12 0,-1-2 1,-9-14 389,-2 11 0,3-7 0,-1-2 0,-14-8 0,15 10 0,3 6 630,-12-18 0,-1 1-630,9 16 0,-1 3 0,-2-3 0,-3 0 0,-3-9 0,0-3 0,-2-14 0,1 2 0,0 31 0,-1-2 2155,0-3-2155,0-10 0,-1-6 0,-6-22 0,3-16 0,-4-8 0,0-1 0</inkml:trace>
  <inkml:trace contextRef="#ctx0" brushRef="#br0" timeOffset="50097">16191 10914 24575,'8'60'0,"3"-32"0,5 26 0,-3-43 0,27 11 0,-27-10 0,51 22 0,-53-25 0,24 11 0,-22-20 0,1-8 0,9-11 0,-8-2 0,3-7 0,-8 3 0,2-15 0,1-2 0,1-4 0,-1-1 0,0-1 0,3-11 0,-4 14 0,4-17 0,-10 31 0,2 10 0,-3 8 0,4 13 0,-4 0 0,-1 0 0</inkml:trace>
  <inkml:trace contextRef="#ctx0" brushRef="#br0" timeOffset="51777">16954 10582 24575,'0'42'0,"0"-1"0,0 13 0,0 0 0,0-7 0,0 0 0,0 0 0,0-1 0,0-5 0,0-2 0,0 30 0,4-15 0,5-15 0,1-35 0,3-8 0,-3-6 0,16-35 0,-16-5 0,4 11 0,-2-1 0,-11-37 0,4 27 0,-5 2 0,0 16 0,0 9 0,0 4 0,19 83 0,-3-26 0,1 2 0,-2 8 0,1-1 0,17 15 0,-23-43 0,3 3 0,-3 7 0,3-1 0,-3-6 0,-5-9 0,3-4 0,1 0 0,1-4 0,3-1 0,-8-4 0,-1 0 0</inkml:trace>
  <inkml:trace contextRef="#ctx0" brushRef="#br0" timeOffset="52559">17294 10055 24575,'0'45'0,"0"1"0,7 13 0,2 6 0,-3-4 0,1 4 0,-1-4 0,4 8 0,0-4 0,1-3 0,-1-3 0,-7-14 0,0-4 0,12 16 0,-3 13 0,1-44 0,-4-17 0,-4-4 0,-1 0 0</inkml:trace>
  <inkml:trace contextRef="#ctx0" brushRef="#br0" timeOffset="54324">5378 11274 24575,'50'24'0,"12"23"0,-28-23 0,0 2 0,2 4 0,1 1 0,0-4 0,-2-3 0,10 3 0,-16-3 0,-4-15 0,-21-22 0,4-26 0,0-11 0,-7-2 0,-2-4 0,1-21 0,0 1 0,0 29 0,0 5 0,0-26 0,0 43 0,0 4 0,0 9 0</inkml:trace>
  <inkml:trace contextRef="#ctx0" brushRef="#br0" timeOffset="55845">5909 10930 24575,'0'69'0,"-5"-20"0,0 1 0,1-5 0,0 0 0,-1 1 0,-1-4 0,1 5 0,5-5 0,0 30 0,0-25 0,9 20 0,1-51 0,5 2 0,16-9 0,0-4 0,13-5 0,-5-18 0,-14 0 0,-2-19 0,-7-19 0,-5 14 0,-1-24 0,-9 22 0,-2 3 0,-4-9 0,4-23 0,-3 56 0,17 30 0,20 20 0,6 8 0,-12-7 0,2 4 0,11 6 0,7 4 0,-7-6 0,6 15 0,-16-25 0,-6-6 0,-16-13 0,-8-8 0,0-1 0</inkml:trace>
  <inkml:trace contextRef="#ctx0" brushRef="#br0" timeOffset="56863">6061 10150 24575,'18'52'0,"8"-6"0,3 4 0,-4-3 0,0 1 0,12 10 0,-1-3 0,-2 13 0,-11-26 0,-1-3 0,4 9 0,6 16 0,1 3 0,-13-30 0,-1 0 0,7 16 0,-2-1 0,8 4 0,-21-38 0,1-9 0,-11-5 0,3-4 0</inkml:trace>
  <inkml:trace contextRef="#ctx0" brushRef="#br0" timeOffset="65987">6693 10556 24575,'33'0'0,"21"0"0,14 0 0,-8 0 0,-8 0 0,-29-4 0,-4-6 0,-4-5 0,-6 4 0,-4 2 0</inkml:trace>
  <inkml:trace contextRef="#ctx0" brushRef="#br0" timeOffset="66803">6846 10909 24575,'53'0'0,"-1"0"0,6 0 0,-13 0 0,-4 0 0,-14 0 0,-13 0 0,41-13 0,-36 9 0,25-9 0</inkml:trace>
  <inkml:trace contextRef="#ctx0" brushRef="#br0" timeOffset="68518">7192 10196 24575,'76'-14'0,"-5"-9"0,-25 11 0,-1 0 0,12-8 0,-23 15 0,-19 5 0,11 0 0,-14 0 0,9 0 0,-8 4 0,5 5 0,-7 1 0,1 3 0,-12-4 0,0 54 0,-14-16 0,-5 6 0,4-2 0,-2 4 0,0-2 0,-10 10 0,0-4 0,2-4 0,1-9 0,4-13 0,5-4 0,23-9 0,16-15 0,31-9 0,0-18 0,-7 5 0,16-8 0,-27 17 0,10-5 0,-24 13 0,-9 0 0,1 0 0,-6 14 0,-12 27 0,-6 6 0,-5 3 0,-7 1 0,-8 9 0,-1-11 0,-21 0 0,15-7 0,-5 0 0,-13-4 0,2-6 0,10-6 0,-6 4 0,1-3 0,17-17 0,4-4 0,11-43 0,7 27 0,8-30 0</inkml:trace>
  <inkml:trace contextRef="#ctx0" brushRef="#br0" timeOffset="71121">17910 10733 24575,'25'-10'0,"-9"8"0,22-8 0,-5 10 0,10 0 0,3 0 0,-6 0 0,-1 0 0,2 0 0,18 0 0,2-4 0,-35-1 0,-26 0 0,0 1 0</inkml:trace>
  <inkml:trace contextRef="#ctx0" brushRef="#br0" timeOffset="71910">17986 11127 24575,'34'0'0,"14"0"0,4 0 0,12 0 0,-5 0 0,-1 0 0,10 0 0,-26 0 0,2 0 0,-2 0 0,-1 0 0,20 0 0,-26 0 0,-29 0 0,-2 0 0</inkml:trace>
  <inkml:trace contextRef="#ctx0" brushRef="#br0" timeOffset="73337">18718 10216 24575,'54'-35'0,"3"9"0,6 3 0,-16 8 0,1 3 0,19-7 0,-5 6 0,-16 13 0,23 0 0,-39 0 0,25 0 0,-44 0 0,6 17 0,-11 16 0,2 11 0,-8 17 0,-5 0 0,-2-23 0,-6 3 0,-13 12 0,-10 7 0,-1-1 0,2-7 0,-1-1 0,-2 0 0,-6 6 0,-2 2 0,1-6 0,-9 8 0,3-12 0,-2-7 0,46-51 0,31-5 0,6-17 0,5-2 0,6 14 0,2 3 0,17-15 0,12 10 0,7 5 0,-22 10 0,0 1 0,22-4 0,-2 4 0,-33 8 0,-7 5 0,5 17 0,-27 22 0,-10 23 0,-8 13 0,-10-23 0,-5 1 0,1 1 0,6 1 0,2 0 0,-6-3-337,-8-7 0,-5-2 0,3-10 337,-11 6 0,-10 14 0,24-33 0,-8 8 0,6-52 0,14 11 0,-13-14 0</inkml:trace>
  <inkml:trace contextRef="#ctx0" brushRef="#br0" timeOffset="86243">12648 7747 24575,'0'46'0,"23"0"0,-5-5 0,4 1 0,7-11 0,3-2 0,22 29 0,-12-25 0,-18-4 0,-13-9 0,2-5 0,-8-2 0,0-4 0,3 0 0,-3-4 0,8 8 0,-3-11 0,7 6 0,-6-37 0,-2 2 0,-6-9 0,-1-9 0,-2-9 0,0-8 0,0 2 0,0-11 0,0 1 0,-2 11 0,1-2 0,-1 9 0,1-8 0,-3 47 0</inkml:trace>
  <inkml:trace contextRef="#ctx0" brushRef="#br0" timeOffset="87644">13454 7476 24575,'-66'-5'0,"16"12"0,-12 1 0,25 13 0,-1-4 0,8 8 0,3 9 0,13 12 0,4 2 0,-12-7 0,4 0 0,13 10 0,10 0 0,7-10 0,3-3 0,1 6 0,22 22 0,-18-52 0,-1-4 0,5 4 0,9-8 0,-11 3 0,4-9 0,-17 0 0,4-19 0,-3-31 0,-2-13 0,3 10 0,0-1 0,-1-18 0,-1-1 0,2 16 0,1 6 0,4-15 0,4 45 0,22 88 0,-21-13 0,0 5 0,7 14 0,0-3 0,-9-25 0,0-8 0,5 3 0,-14-26 0,-6-10 0</inkml:trace>
  <inkml:trace contextRef="#ctx0" brushRef="#br0" timeOffset="88849">13592 7047 24575,'26'51'0,"0"1"0,0 0 0,-4 1 0,-1 1 0,9 13 0,3 7 0,-5-9 0,-11-19 0,-4-5 0,11 34 0,-16-39 0,-8-19 0,0 0 0,0-13 0</inkml:trace>
  <inkml:trace contextRef="#ctx0" brushRef="#br0" timeOffset="91297">14340 7441 24575,'44'-8'0,"-8"6"0,21-7 0,-28 9 0,-2-8 0,-20 5 0,5-5 0</inkml:trace>
  <inkml:trace contextRef="#ctx0" brushRef="#br0" timeOffset="92017">14350 7787 24575,'67'0'0,"-21"1"0,3-2 0,16-5 0,-1-2 0,-18 5 0,-4-1 0,24-11 0,-61 11 0,-1 4 0</inkml:trace>
  <inkml:trace contextRef="#ctx0" brushRef="#br0" timeOffset="93843">15169 7073 24575,'-10'0'0,"-12"0"0,-25 0 0,-2 0 0,-13 0 0,26 0 0,8 0 0,0 4 0,2 24 0,-3-12 0,9 26 0,-5 9 0,4 14 0,-1 3 0,7-7 0,11-37 0,4 1 0,22-6 0,6-3 0,39-3 0,-25-8 0,5-5 0,-29 0 0,-3-9 0,5-7 0,6-11 0,-8-6 0,15-7 0,-5-14 0,11-8 0,-6 7 0,-9 16 0,-10 25 0,-9 6 0,8 44 0,7 11 0,2 6 0,-5-3 0,1 1 0,10 14 0,-2-4 0,-3 4 0,2-8 0,-4 6 0,0-1 0,-7-18 0,-5-9 0,-4-3 0,1-13 0,-2 6 0</inkml:trace>
  <inkml:trace contextRef="#ctx0" brushRef="#br0" timeOffset="151022">9728 10872 24575,'-56'0'0,"0"0"0,0 0 0,-3-4 0,-4-2 0,-3 1 0,-1 0 0,4 3 0,-4 2 0,0 0 0,0-1 0,3-1-1259,-8-2 1,2-2 0,2 1 0,7 1 1258,-24 2 0,14 4 0,2 3 1523,1 14-1523,26 12 0,-3 12 0,3-5 0,5-11 0,1 5 0,-1 26 0,-2 22 0,3 1 0,10-17 0,11-24 0,4 0-28,-6 26 0,1 10 0,12-16 28,27-13 0,0-16 0,7 1 0,14 8 0,10 5 0,-4-3 0,6 7 0,4 1 0,1-3 0,0-5 0,2-2 0,1-1 0,0 2-210,-11-6 0,1 3 0,0-1 0,-1-2 0,-2-4 210,11 2 0,-1-6 0,-4-4 0,7-2 0,-1-7-224,5-5 0,3-4 224,-19 3 0,2 0 0,4-9 0,8-12 0,6-11 0,0-4 0,-6 1 0,0 1 0,-5-1 0,1-5-290,-10-1 0,2-5 0,-4 0 0,-5 3 290,6-8 0,-6 2 0,-4-1 0,-3-1 0,-8 3 0,-3-3 0,6-22 0,-4-4 0,-4 11 0,-17-4 0,-26 10 0,-16-5 0,-6 0 0,5 6 0,-2-12 0,-8 3 376,4 19 0,-9-5 1,-5 0-1,1 3 1,6 6-377,-1 2 0,4 5 0,-6 1 0,-10 0 0,-9-1 0,0 3 0,5 5 0,6 3 0,3 5 0,-1 2 0,-11-2 0,-2 2 0,8 5 0,10 5 0,6 4 0,-23-2 47,22 0 1,2 0-48,-6 0 564,-14 0 0,55 0 1,6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16:01:32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13100 6012 24575,'45'-2'0,"0"-1"0,24-3 0,-19 3 0,17 1 0,9 0 0,2 0 0,-5 0 0,-12 1 0,-3-1 0,-8 0 0,10-1-1302,-2 1 0,12-1 1,7 0-1,2 0 1,-3 0-1,-8 0 1,-12 0 1301,16-1 0,-5-2 0,5-2 0,6-3 0,-1 0-84,-11-1 0,-2-1 0,-3 1 84,6-2 0,3 1 0,-7 2 0,10-2 0,-3 2 0,-11 2 0,-14 4 0,-2 1 0,16-2 0,7 0 0,-9 3 1835,8 3-1835,-15 0 0,7 0 0,-1 0 0,8-3 0,3 0 0,4-2 0,5-1 0,-4-1 0,2-3 0,-3-1 0,0-4 0,-5 1 0,-22 7 0,-5 0 0,9-2 0,-11 9 0,7-5 4431,6 4-4431,9-4 3097,1 5-3097,-15 0 0,6 0 0,7 0 0,8 0 0,-4 0 0,0 0 0,0 0-289,-6 0 1,2 0-1,-11 0 289,-9 0 0,-8 0 0,4 4 0,-14 1 0,1 4 0,-3 0 0,5 8 866,-2-6-866,0 2 0,-8-9 0,-7 0 0,-22-11 0,10 9 0,-18-10 0</inkml:trace>
  <inkml:trace contextRef="#ctx0" brushRef="#br0" timeOffset="1960">14683 4204 24575,'-64'-11'0,"0"0"0,1-1 0,6 1 0,2-1 0,-7-4 0,-1-4 0,-9-4 0,-2-3 0,3 2 0,7 2-2041,0 2 1,7 1-1,-3-1 2041,-3-2 0,-5-2 0,2 1 0,11 4 0,6 3 0,2 1 0,-23-10 0,-8-4 0,9 3 0,20 7 0,0 1 601,-17-7 1,-8-1 0,4 6-602,2 13 0,2 4 0,-6 0 0,-1 1 0,1 0 0,2 0 0,9 3 0,9 0 0,15 0 985,-15 0-985,-16 30 0,21-12 0,13 1 0,-1 4 0,-31 15 0,27-13 0,-2 2 0,-9 6 0,1 1 0,8-7 0,1-1 0,5-1 0,3 0 0,-9 10 1666,4-7 0,-4 5-1666,-19 16 0,-1 2 0,10-11 0,1-1 0,-7 5 0,-1-3 0,2-7 0,3-5 0,-6 0 0,9-5 0,0-3 0,-3 0 0,16-9 0,-2-2 0,19-5 0,5-5 0,1 0 0,9-5 0,1-10 0,4-1 0,0 0 0,0 7 0</inkml:trace>
  <inkml:trace contextRef="#ctx0" brushRef="#br0" timeOffset="4991">12770 4726 24575,'0'-51'0,"32"-6"0,-11 19 0,38 3 0,-32 25 0,6 5 0,13 5 0,-29 4 0,31 40 0,-45-20 0,15 30 0,-12-29 0,13 27 0,2-11 0,-1 8 0,-2-23 0,-5-16 0,5-5 0,-3-2 0,2-16 0,-3-2 0,6-20 0,5-15 0,11-18 0,-9 18 0,-2-4 0,33 13 0,-21 9 0,20 4 0,18-4 0,-9 7 0,-25 12 0,1 3 0,14-5 0,11-3 0,2 2 0,-6 6 0,16 11 0,-3 7 0,-17-3 0,1 1 0,-3 1-367,14 4 0,-8 4 367,3 13 0,-14-3 0,-5 5 0,-4-11 0,-8 2 0,-7-44 0,4-9 0,8-7 0,13-2 0,9-5 0,-3 3 0,-17 11 0,-1 1 0,5 1 0,6 2 0,6 0 0,4 4 0,1 6 0,10 8 0,5 8 0,0 5 0,-6-2-1180,-1 1 1,-5 0-1,5 2 1180,-9-1 0,6-1 0,1 2 0,-3 2 0,-9 3 0,21 15 0,-8 6-32,-21-8 0,-1 2 0,-2 0 32,12 10 0,-5 2 0,-12-5 0,-8-2 0,-8 2 0,-47-16 0,24-11 0,53-1 0,27-6 0,-21 3 0,5 0 353,-9 3 1,7 1-1,1 1 1,-8 0-354,15 5 0,-8 3 0,-13 2 0,-3 2-393,-6-1 1,0 0 392,-4 0 0,2 0 0,14 9 0,0 3 0,-8-4 0,-2 2 0,0 3 0,-4 1 0,7 14 2706,-27-15-2706,-20-19 0,0-5 0,-14-14 0</inkml:trace>
  <inkml:trace contextRef="#ctx0" brushRef="#br0" timeOffset="6360">13565 3639 24575,'-56'0'0,"-1"0"0,0 0 0,-3 0 0,0 0 0,-4 0 0,0 0 0,-4 1 0,-2-1 0,-2-1-878,4-3 0,-4-2 0,-1 0 0,2 0 0,4 1 878,2 3 0,3 1 0,2 0 0,-4-1-543,-11-4 0,-4-2 0,4 0 0,8 4 543,1 2 0,2 4 470,-3-1 0,-5 1 1,4 5-471,15 5 0,3 4 0,0-2 0,-7-2 0,-1-2 0,6 5-159,-3 13 0,10 3 159,4 4 1924,8 13-1924,10-12 3119,3 10-3119,14-8 0,1 4 0,5 15 426,0 0-426,-5-10 0,4-4 0,-13 17 0,6-19 0,-1-1 0,-9 31 0,-3 0 0,11-46 0,4-4 0,2-7 0,4-10 0</inkml:trace>
  <inkml:trace contextRef="#ctx0" brushRef="#br0" timeOffset="7336">10356 3824 24575,'0'48'0,"0"0"0,0 21 0,7 7 0,1 2 0,-4-30 0,0-3 0,4 7 0,0-3 0,1 11 0,-8-18 0,12-12 0,-3 3 0,18-10 0,1-4 0,7-4 0,34-10 0,-17 0 0,17-5 0,-13 0 0,11 0 0,-8 0 0,12 0 0,-19 0 0,-6 0 0,-1 0 0,-2 0 0,16 10 0,-10-3 0,16 10 0,-13-6 0,14 6 0,-17-2 0,-1 0 0,7 1 0,5 6 0</inkml:trace>
  <inkml:trace contextRef="#ctx0" brushRef="#br0" timeOffset="36911">11300 4830 24575,'-73'-14'0,"0"0"0,0 1 0,0-1 0,14 7 0,4 2 0,-6-2 0,-4-3 0,-10-3 0,-2 0 0,5 1 0,11 4-1831,-7 3 1,5 4 1830,7 0 0,-3 1 0,5 1 570,1 0 1,3 9-571,9 18 0,1 12 0,1-2 0,-12 2 0,2 8-258,16 2 0,-1 13 0,1 5 1,3 0-1,5-7 258,3 3 0,6-5 0,-2 4-695,-4 7 0,-3 5 1,2 0-1,6-8 695,7 10 0,5-8 0,-5-10 0,5-1 647,13 10 0,11-2-647,18-13 0,6-2 0,-1 8 0,4-5-713,15-13 1,5-10 712,-12-11 0,6-4 0,-1-5 0,9-2 0,2 0 0,-5-2 0,-3 0 0,-3-2 0,4 0 0,3 2 0,4 2 0,3-5 0,1-10 0,-4-14 0,3-10 0,0-6 0,-4-2 0,-7 2 0,3-1 0,-8-1 0,-1-17 0,-22 10 0,3-10 0,1-8 0,-1-6 0,-1-2 0,-3-1 0,-5 2 0,-6 4 0,-6 7 0,-8-19 0,-12 7 0,-6 1 0,1-7-342,4 3 1,1-8 0,-1-3 0,-2 2 0,-5 8 0,-6 12 341,-17-2 0,-7 13 0,2 9 0,5 6 0,-1 6 898,-4-4 1,0 5-899,-24-4 64,16 11 0,-3 1-64,-2 7 0,3 4 0,-18-7 0,13 13 0</inkml:trace>
  <inkml:trace contextRef="#ctx0" brushRef="#br0" timeOffset="39718">10880 5804 24575,'60'-19'0,"1"-1"0,0 1 0,-1 0 0,1-1 0,8 4 0,-5 3 0,8-2 0,-2-3 0,9-3 0,3-1 0,-5 5 0,-8 9 0,-7 10 0,-6 7 0,1 5 0,2 2 0,4 3 0,-2 3 0,-11 1 0,-3 7 0,-6 3 0,15 12 0,-1-1 0,-16-14 0,0-3 0,0 1 0,2 0 0,14 9 0,1 0 0,-16-10 0,0-2 0,19 5 0,1-2 0,-16-7 0,0-1 0,16 6 0,-1-3 0,4 0 0,10 3 0,-36-14 0,21-1 0,-19-7 0,1-4 0,4 0 0,-5 0 0,1 0 0,-2 0 0,22 0 0,7 0 0,0 0 0,-7-4 0,-33 3 0,32-14 0,11-10 0,-17 0 0,0-2 0,-8 2 0,-3-1 0,-7 0 0,-4 2 0,3-1 0,-15 6 0,5 4 0,9-13 0,16-15 0,2-4 0,-7 7 0,-16 13 0,-10 17 0,0 1 0,-7 13 0,1 22 0,-12 10 0,0 25 0,0 0 0,-5 7 0,-2 4 0,3-25 0,-1 1 0,-4 18 0,-1 1 0,1-14 0,0-5 0,-4 8 0,3-8 0,2-1 0,2-3 0,1-43 0,10-62 0,-2 19 0,0-5 0,3-21 0,0 2 0,0-9 0,4 1 0,-9 36 0,8 6 0,-8 6 0,13-26 0,-8 26 0,8-16 0,-13 33 0,-25-13 0,-32-5 0,21 8 0,-1 1 0,-32-8 0,19 8 0,-12 12 0,-7 0 0,26 3 0,-1 1 0,-31 2 0,28 0 0,12 0 0,14 0 0,-4 0 0,-5 0 0,8 0 0,3-4 0,14 3 0,4-3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2" tIns="46116" rIns="92232" bIns="4611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574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2" tIns="46116" rIns="92232" bIns="4611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22" y="4379901"/>
            <a:ext cx="5546758" cy="41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2" tIns="46116" rIns="92232" bIns="461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2" tIns="46116" rIns="92232" bIns="4611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574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2" tIns="46116" rIns="92232" bIns="461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C1D5D1F-9415-4379-9272-C7DFCED37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84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09443" indent="-272863">
              <a:defRPr>
                <a:solidFill>
                  <a:schemeClr val="tx1"/>
                </a:solidFill>
                <a:latin typeface="Tahoma" charset="0"/>
              </a:defRPr>
            </a:lvl2pPr>
            <a:lvl3pPr marL="1091451" indent="-218290">
              <a:defRPr>
                <a:solidFill>
                  <a:schemeClr val="tx1"/>
                </a:solidFill>
                <a:latin typeface="Tahoma" charset="0"/>
              </a:defRPr>
            </a:lvl3pPr>
            <a:lvl4pPr marL="1528031" indent="-218290">
              <a:defRPr>
                <a:solidFill>
                  <a:schemeClr val="tx1"/>
                </a:solidFill>
                <a:latin typeface="Tahoma" charset="0"/>
              </a:defRPr>
            </a:lvl4pPr>
            <a:lvl5pPr marL="1964611" indent="-218290">
              <a:defRPr>
                <a:solidFill>
                  <a:schemeClr val="tx1"/>
                </a:solidFill>
                <a:latin typeface="Tahoma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1080C14B-1047-4631-840A-8486F343305A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09443" indent="-272863">
              <a:defRPr>
                <a:solidFill>
                  <a:schemeClr val="tx1"/>
                </a:solidFill>
                <a:latin typeface="Tahoma" charset="0"/>
              </a:defRPr>
            </a:lvl2pPr>
            <a:lvl3pPr marL="1091451" indent="-218290">
              <a:defRPr>
                <a:solidFill>
                  <a:schemeClr val="tx1"/>
                </a:solidFill>
                <a:latin typeface="Tahoma" charset="0"/>
              </a:defRPr>
            </a:lvl3pPr>
            <a:lvl4pPr marL="1528031" indent="-218290">
              <a:defRPr>
                <a:solidFill>
                  <a:schemeClr val="tx1"/>
                </a:solidFill>
                <a:latin typeface="Tahoma" charset="0"/>
              </a:defRPr>
            </a:lvl4pPr>
            <a:lvl5pPr marL="1964611" indent="-218290">
              <a:defRPr>
                <a:solidFill>
                  <a:schemeClr val="tx1"/>
                </a:solidFill>
                <a:latin typeface="Tahoma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39FFEF9E-A8C6-4803-B201-C0DC0C15B3C1}" type="slidenum">
              <a:rPr lang="en-US" smtClean="0">
                <a:latin typeface="Arial" charset="0"/>
              </a:rPr>
              <a:pPr/>
              <a:t>44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09443" indent="-272863">
              <a:defRPr>
                <a:solidFill>
                  <a:schemeClr val="tx1"/>
                </a:solidFill>
                <a:latin typeface="Tahoma" charset="0"/>
              </a:defRPr>
            </a:lvl2pPr>
            <a:lvl3pPr marL="1091451" indent="-218290">
              <a:defRPr>
                <a:solidFill>
                  <a:schemeClr val="tx1"/>
                </a:solidFill>
                <a:latin typeface="Tahoma" charset="0"/>
              </a:defRPr>
            </a:lvl3pPr>
            <a:lvl4pPr marL="1528031" indent="-218290">
              <a:defRPr>
                <a:solidFill>
                  <a:schemeClr val="tx1"/>
                </a:solidFill>
                <a:latin typeface="Tahoma" charset="0"/>
              </a:defRPr>
            </a:lvl4pPr>
            <a:lvl5pPr marL="1964611" indent="-218290">
              <a:defRPr>
                <a:solidFill>
                  <a:schemeClr val="tx1"/>
                </a:solidFill>
                <a:latin typeface="Tahoma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837E0113-689B-475E-983A-117AB03840D6}" type="slidenum">
              <a:rPr lang="en-US" smtClean="0">
                <a:latin typeface="Arial" charset="0"/>
              </a:rPr>
              <a:pPr/>
              <a:t>56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09443" indent="-272863">
              <a:defRPr>
                <a:solidFill>
                  <a:schemeClr val="tx1"/>
                </a:solidFill>
                <a:latin typeface="Tahoma" charset="0"/>
              </a:defRPr>
            </a:lvl2pPr>
            <a:lvl3pPr marL="1091451" indent="-218290">
              <a:defRPr>
                <a:solidFill>
                  <a:schemeClr val="tx1"/>
                </a:solidFill>
                <a:latin typeface="Tahoma" charset="0"/>
              </a:defRPr>
            </a:lvl3pPr>
            <a:lvl4pPr marL="1528031" indent="-218290">
              <a:defRPr>
                <a:solidFill>
                  <a:schemeClr val="tx1"/>
                </a:solidFill>
                <a:latin typeface="Tahoma" charset="0"/>
              </a:defRPr>
            </a:lvl4pPr>
            <a:lvl5pPr marL="1964611" indent="-218290">
              <a:defRPr>
                <a:solidFill>
                  <a:schemeClr val="tx1"/>
                </a:solidFill>
                <a:latin typeface="Tahoma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1DE676AB-9B61-4D30-8029-8E98C027134A}" type="slidenum">
              <a:rPr lang="en-US" smtClean="0">
                <a:latin typeface="Arial" charset="0"/>
              </a:rPr>
              <a:pPr/>
              <a:t>57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09443" indent="-272863">
              <a:defRPr>
                <a:solidFill>
                  <a:schemeClr val="tx1"/>
                </a:solidFill>
                <a:latin typeface="Tahoma" charset="0"/>
              </a:defRPr>
            </a:lvl2pPr>
            <a:lvl3pPr marL="1091451" indent="-218290">
              <a:defRPr>
                <a:solidFill>
                  <a:schemeClr val="tx1"/>
                </a:solidFill>
                <a:latin typeface="Tahoma" charset="0"/>
              </a:defRPr>
            </a:lvl3pPr>
            <a:lvl4pPr marL="1528031" indent="-218290">
              <a:defRPr>
                <a:solidFill>
                  <a:schemeClr val="tx1"/>
                </a:solidFill>
                <a:latin typeface="Tahoma" charset="0"/>
              </a:defRPr>
            </a:lvl4pPr>
            <a:lvl5pPr marL="1964611" indent="-218290">
              <a:defRPr>
                <a:solidFill>
                  <a:schemeClr val="tx1"/>
                </a:solidFill>
                <a:latin typeface="Tahoma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10BCBA6E-3213-43C2-A9F8-CD6AAB3BA416}" type="slidenum">
              <a:rPr lang="en-US" smtClean="0">
                <a:latin typeface="Arial" charset="0"/>
              </a:rPr>
              <a:pPr/>
              <a:t>59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09443" indent="-272863">
              <a:defRPr>
                <a:solidFill>
                  <a:schemeClr val="tx1"/>
                </a:solidFill>
                <a:latin typeface="Tahoma" charset="0"/>
              </a:defRPr>
            </a:lvl2pPr>
            <a:lvl3pPr marL="1091451" indent="-218290">
              <a:defRPr>
                <a:solidFill>
                  <a:schemeClr val="tx1"/>
                </a:solidFill>
                <a:latin typeface="Tahoma" charset="0"/>
              </a:defRPr>
            </a:lvl3pPr>
            <a:lvl4pPr marL="1528031" indent="-218290">
              <a:defRPr>
                <a:solidFill>
                  <a:schemeClr val="tx1"/>
                </a:solidFill>
                <a:latin typeface="Tahoma" charset="0"/>
              </a:defRPr>
            </a:lvl4pPr>
            <a:lvl5pPr marL="1964611" indent="-218290">
              <a:defRPr>
                <a:solidFill>
                  <a:schemeClr val="tx1"/>
                </a:solidFill>
                <a:latin typeface="Tahoma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2AA9F8E0-7358-41A9-9DC5-CFEB606C69DC}" type="slidenum">
              <a:rPr lang="en-US" smtClean="0">
                <a:latin typeface="Arial" charset="0"/>
              </a:rPr>
              <a:pPr/>
              <a:t>60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09443" indent="-272863">
              <a:defRPr>
                <a:solidFill>
                  <a:schemeClr val="tx1"/>
                </a:solidFill>
                <a:latin typeface="Tahoma" charset="0"/>
              </a:defRPr>
            </a:lvl2pPr>
            <a:lvl3pPr marL="1091451" indent="-218290">
              <a:defRPr>
                <a:solidFill>
                  <a:schemeClr val="tx1"/>
                </a:solidFill>
                <a:latin typeface="Tahoma" charset="0"/>
              </a:defRPr>
            </a:lvl3pPr>
            <a:lvl4pPr marL="1528031" indent="-218290">
              <a:defRPr>
                <a:solidFill>
                  <a:schemeClr val="tx1"/>
                </a:solidFill>
                <a:latin typeface="Tahoma" charset="0"/>
              </a:defRPr>
            </a:lvl4pPr>
            <a:lvl5pPr marL="1964611" indent="-218290">
              <a:defRPr>
                <a:solidFill>
                  <a:schemeClr val="tx1"/>
                </a:solidFill>
                <a:latin typeface="Tahoma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3147C7D8-ED21-46B7-B40B-9B1F0CD294EE}" type="slidenum">
              <a:rPr lang="en-US" smtClean="0">
                <a:latin typeface="Arial" charset="0"/>
              </a:rPr>
              <a:pPr/>
              <a:t>61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09443" indent="-272863">
              <a:defRPr>
                <a:solidFill>
                  <a:schemeClr val="tx1"/>
                </a:solidFill>
                <a:latin typeface="Tahoma" charset="0"/>
              </a:defRPr>
            </a:lvl2pPr>
            <a:lvl3pPr marL="1091451" indent="-218290">
              <a:defRPr>
                <a:solidFill>
                  <a:schemeClr val="tx1"/>
                </a:solidFill>
                <a:latin typeface="Tahoma" charset="0"/>
              </a:defRPr>
            </a:lvl3pPr>
            <a:lvl4pPr marL="1528031" indent="-218290">
              <a:defRPr>
                <a:solidFill>
                  <a:schemeClr val="tx1"/>
                </a:solidFill>
                <a:latin typeface="Tahoma" charset="0"/>
              </a:defRPr>
            </a:lvl4pPr>
            <a:lvl5pPr marL="1964611" indent="-218290">
              <a:defRPr>
                <a:solidFill>
                  <a:schemeClr val="tx1"/>
                </a:solidFill>
                <a:latin typeface="Tahoma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BD7B77A5-115E-4511-8F32-798A8F6E5E87}" type="slidenum">
              <a:rPr lang="en-US" smtClean="0">
                <a:latin typeface="Arial" charset="0"/>
              </a:rPr>
              <a:pPr/>
              <a:t>64</a:t>
            </a:fld>
            <a:endParaRPr lang="en-US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09443" indent="-272863">
              <a:defRPr>
                <a:solidFill>
                  <a:schemeClr val="tx1"/>
                </a:solidFill>
                <a:latin typeface="Tahoma" charset="0"/>
              </a:defRPr>
            </a:lvl2pPr>
            <a:lvl3pPr marL="1091451" indent="-218290">
              <a:defRPr>
                <a:solidFill>
                  <a:schemeClr val="tx1"/>
                </a:solidFill>
                <a:latin typeface="Tahoma" charset="0"/>
              </a:defRPr>
            </a:lvl3pPr>
            <a:lvl4pPr marL="1528031" indent="-218290">
              <a:defRPr>
                <a:solidFill>
                  <a:schemeClr val="tx1"/>
                </a:solidFill>
                <a:latin typeface="Tahoma" charset="0"/>
              </a:defRPr>
            </a:lvl4pPr>
            <a:lvl5pPr marL="1964611" indent="-218290">
              <a:defRPr>
                <a:solidFill>
                  <a:schemeClr val="tx1"/>
                </a:solidFill>
                <a:latin typeface="Tahoma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BD7B77A5-115E-4511-8F32-798A8F6E5E87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39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09443" indent="-272863">
              <a:defRPr>
                <a:solidFill>
                  <a:schemeClr val="tx1"/>
                </a:solidFill>
                <a:latin typeface="Tahoma" charset="0"/>
              </a:defRPr>
            </a:lvl2pPr>
            <a:lvl3pPr marL="1091451" indent="-218290">
              <a:defRPr>
                <a:solidFill>
                  <a:schemeClr val="tx1"/>
                </a:solidFill>
                <a:latin typeface="Tahoma" charset="0"/>
              </a:defRPr>
            </a:lvl3pPr>
            <a:lvl4pPr marL="1528031" indent="-218290">
              <a:defRPr>
                <a:solidFill>
                  <a:schemeClr val="tx1"/>
                </a:solidFill>
                <a:latin typeface="Tahoma" charset="0"/>
              </a:defRPr>
            </a:lvl4pPr>
            <a:lvl5pPr marL="1964611" indent="-218290">
              <a:defRPr>
                <a:solidFill>
                  <a:schemeClr val="tx1"/>
                </a:solidFill>
                <a:latin typeface="Tahoma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6A5F6178-67A6-4DD8-9034-069EBE354818}" type="slidenum">
              <a:rPr lang="en-US" smtClean="0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Based on one of Cooper’s slides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09443" indent="-272863">
              <a:defRPr>
                <a:solidFill>
                  <a:schemeClr val="tx1"/>
                </a:solidFill>
                <a:latin typeface="Tahoma" charset="0"/>
              </a:defRPr>
            </a:lvl2pPr>
            <a:lvl3pPr marL="1091451" indent="-218290">
              <a:defRPr>
                <a:solidFill>
                  <a:schemeClr val="tx1"/>
                </a:solidFill>
                <a:latin typeface="Tahoma" charset="0"/>
              </a:defRPr>
            </a:lvl3pPr>
            <a:lvl4pPr marL="1528031" indent="-218290">
              <a:defRPr>
                <a:solidFill>
                  <a:schemeClr val="tx1"/>
                </a:solidFill>
                <a:latin typeface="Tahoma" charset="0"/>
              </a:defRPr>
            </a:lvl4pPr>
            <a:lvl5pPr marL="1964611" indent="-218290">
              <a:defRPr>
                <a:solidFill>
                  <a:schemeClr val="tx1"/>
                </a:solidFill>
                <a:latin typeface="Tahoma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BD7B77A5-115E-4511-8F32-798A8F6E5E87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09443" indent="-272863">
              <a:defRPr>
                <a:solidFill>
                  <a:schemeClr val="tx1"/>
                </a:solidFill>
                <a:latin typeface="Tahoma" charset="0"/>
              </a:defRPr>
            </a:lvl2pPr>
            <a:lvl3pPr marL="1091451" indent="-218290">
              <a:defRPr>
                <a:solidFill>
                  <a:schemeClr val="tx1"/>
                </a:solidFill>
                <a:latin typeface="Tahoma" charset="0"/>
              </a:defRPr>
            </a:lvl3pPr>
            <a:lvl4pPr marL="1528031" indent="-218290">
              <a:defRPr>
                <a:solidFill>
                  <a:schemeClr val="tx1"/>
                </a:solidFill>
                <a:latin typeface="Tahoma" charset="0"/>
              </a:defRPr>
            </a:lvl4pPr>
            <a:lvl5pPr marL="1964611" indent="-218290">
              <a:defRPr>
                <a:solidFill>
                  <a:schemeClr val="tx1"/>
                </a:solidFill>
                <a:latin typeface="Tahoma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948F7080-564C-4258-AB6B-B717E4E49F8F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09443" indent="-272863">
              <a:defRPr>
                <a:solidFill>
                  <a:schemeClr val="tx1"/>
                </a:solidFill>
                <a:latin typeface="Tahoma" charset="0"/>
              </a:defRPr>
            </a:lvl2pPr>
            <a:lvl3pPr marL="1091451" indent="-218290">
              <a:defRPr>
                <a:solidFill>
                  <a:schemeClr val="tx1"/>
                </a:solidFill>
                <a:latin typeface="Tahoma" charset="0"/>
              </a:defRPr>
            </a:lvl3pPr>
            <a:lvl4pPr marL="1528031" indent="-218290">
              <a:defRPr>
                <a:solidFill>
                  <a:schemeClr val="tx1"/>
                </a:solidFill>
                <a:latin typeface="Tahoma" charset="0"/>
              </a:defRPr>
            </a:lvl4pPr>
            <a:lvl5pPr marL="1964611" indent="-218290">
              <a:defRPr>
                <a:solidFill>
                  <a:schemeClr val="tx1"/>
                </a:solidFill>
                <a:latin typeface="Tahoma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48CA8183-B069-4B66-9294-A9F9E8A16803}" type="slidenum">
              <a:rPr lang="en-US" smtClean="0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09443" indent="-272863">
              <a:defRPr>
                <a:solidFill>
                  <a:schemeClr val="tx1"/>
                </a:solidFill>
                <a:latin typeface="Tahoma" charset="0"/>
              </a:defRPr>
            </a:lvl2pPr>
            <a:lvl3pPr marL="1091451" indent="-218290">
              <a:defRPr>
                <a:solidFill>
                  <a:schemeClr val="tx1"/>
                </a:solidFill>
                <a:latin typeface="Tahoma" charset="0"/>
              </a:defRPr>
            </a:lvl3pPr>
            <a:lvl4pPr marL="1528031" indent="-218290">
              <a:defRPr>
                <a:solidFill>
                  <a:schemeClr val="tx1"/>
                </a:solidFill>
                <a:latin typeface="Tahoma" charset="0"/>
              </a:defRPr>
            </a:lvl4pPr>
            <a:lvl5pPr marL="1964611" indent="-218290">
              <a:defRPr>
                <a:solidFill>
                  <a:schemeClr val="tx1"/>
                </a:solidFill>
                <a:latin typeface="Tahoma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BD7B77A5-115E-4511-8F32-798A8F6E5E87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09443" indent="-272863">
              <a:defRPr>
                <a:solidFill>
                  <a:schemeClr val="tx1"/>
                </a:solidFill>
                <a:latin typeface="Tahoma" charset="0"/>
              </a:defRPr>
            </a:lvl2pPr>
            <a:lvl3pPr marL="1091451" indent="-218290">
              <a:defRPr>
                <a:solidFill>
                  <a:schemeClr val="tx1"/>
                </a:solidFill>
                <a:latin typeface="Tahoma" charset="0"/>
              </a:defRPr>
            </a:lvl3pPr>
            <a:lvl4pPr marL="1528031" indent="-218290">
              <a:defRPr>
                <a:solidFill>
                  <a:schemeClr val="tx1"/>
                </a:solidFill>
                <a:latin typeface="Tahoma" charset="0"/>
              </a:defRPr>
            </a:lvl4pPr>
            <a:lvl5pPr marL="1964611" indent="-218290">
              <a:defRPr>
                <a:solidFill>
                  <a:schemeClr val="tx1"/>
                </a:solidFill>
                <a:latin typeface="Tahoma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BD7B77A5-115E-4511-8F32-798A8F6E5E87}" type="slidenum">
              <a:rPr lang="en-US" smtClean="0">
                <a:latin typeface="Arial" charset="0"/>
              </a:rPr>
              <a:pPr/>
              <a:t>35</a:t>
            </a:fld>
            <a:endParaRPr lang="en-US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09443" indent="-272863">
              <a:defRPr>
                <a:solidFill>
                  <a:schemeClr val="tx1"/>
                </a:solidFill>
                <a:latin typeface="Tahoma" charset="0"/>
              </a:defRPr>
            </a:lvl2pPr>
            <a:lvl3pPr marL="1091451" indent="-218290">
              <a:defRPr>
                <a:solidFill>
                  <a:schemeClr val="tx1"/>
                </a:solidFill>
                <a:latin typeface="Tahoma" charset="0"/>
              </a:defRPr>
            </a:lvl3pPr>
            <a:lvl4pPr marL="1528031" indent="-218290">
              <a:defRPr>
                <a:solidFill>
                  <a:schemeClr val="tx1"/>
                </a:solidFill>
                <a:latin typeface="Tahoma" charset="0"/>
              </a:defRPr>
            </a:lvl4pPr>
            <a:lvl5pPr marL="1964611" indent="-218290">
              <a:defRPr>
                <a:solidFill>
                  <a:schemeClr val="tx1"/>
                </a:solidFill>
                <a:latin typeface="Tahoma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BD7B77A5-115E-4511-8F32-798A8F6E5E87}" type="slidenum">
              <a:rPr lang="en-US" smtClean="0">
                <a:latin typeface="Arial" charset="0"/>
              </a:rPr>
              <a:pPr/>
              <a:t>42</a:t>
            </a:fld>
            <a:endParaRPr lang="en-US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719ECC-36A8-4B49-932A-9DAD589B725F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I-</a:t>
            </a:r>
            <a:fld id="{3B494193-78EC-4B03-A678-C17F2CBF51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9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3DF425-0CDA-6441-B014-9D43D2AD97F8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I-</a:t>
            </a:r>
            <a:fld id="{A97D4318-796B-481C-8963-02C482B07B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2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46DE50-132D-BB4D-B75B-28E9EBB6EB63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I-</a:t>
            </a:r>
            <a:fld id="{A9A8EC8E-3C55-4144-9B00-43A857B197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41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38CDB-BD44-D342-814C-AF71274459BE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I-</a:t>
            </a:r>
            <a:fld id="{5625DC19-8301-4659-9DD4-7735BC8511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1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E3651D-CBC2-D54B-9634-4ED17210D7B5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I-</a:t>
            </a:r>
            <a:fld id="{167CA3C1-E698-49F0-99A8-BC5FDEC0C7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A9A70D-0F3E-F348-917E-74FF41D86808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I-</a:t>
            </a:r>
            <a:fld id="{1A912744-2272-4429-92BA-27B75F4CBE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1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380E0-92B2-9442-8B58-1E9843AEF76E}" type="datetime1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I-</a:t>
            </a:r>
            <a:fld id="{03605556-76AC-4561-BD9B-52A79C4693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7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9BCDC9-C58A-8440-A1D9-5A4101F16A9D}" type="datetime1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I-</a:t>
            </a:r>
            <a:fld id="{681F1E35-8FBF-490C-BD2E-C50C87B00D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6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DBD423-556A-D242-AC7B-3213B4C80486}" type="datetime1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I-</a:t>
            </a:r>
            <a:fld id="{9891C786-FAED-4F5A-811A-0ED2FF2F62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FB6F3E-AF0C-9B49-B8EC-FBEE6767F31A}" type="datetime1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I-</a:t>
            </a:r>
            <a:fld id="{32B14E61-1412-4C28-BA37-81A58CB2AD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0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D119D6-FFAC-3E41-BEDA-D9D70601E700}" type="datetime1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I-</a:t>
            </a:r>
            <a:fld id="{71F9DC1E-39EA-4733-B445-1CCE3C581A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18C3D6-25B7-4244-8D6E-D2E327C4F5EF}" type="datetime1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I-</a:t>
            </a:r>
            <a:fld id="{0217C646-9C46-45C3-918E-C5B8709CAC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2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E983319-933E-0748-A4F6-871E5A9C9848}" type="datetime1">
              <a:rPr lang="en-US" smtClean="0"/>
              <a:pPr>
                <a:defRPr/>
              </a:pPr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I-</a:t>
            </a:r>
            <a:fld id="{320955D0-799E-4F3D-B87E-7EEC266DF7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31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00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hyperlink" Target="https://courses.cs.washington.edu/courses/csep501/18sp/calendar/lecturelist.html" TargetMode="Externa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6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customXml" Target="../ink/ink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image" Target="../media/image7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customXml" Target="../ink/ink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image" Target="../media/image8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customXml" Target="../ink/ink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7" Type="http://schemas.openxmlformats.org/officeDocument/2006/relationships/image" Target="../media/image9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customXml" Target="../ink/ink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7" Type="http://schemas.openxmlformats.org/officeDocument/2006/relationships/image" Target="../media/image11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customXml" Target="../ink/ink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7" Type="http://schemas.openxmlformats.org/officeDocument/2006/relationships/image" Target="../media/image12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customXml" Target="../ink/ink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7" Type="http://schemas.openxmlformats.org/officeDocument/2006/relationships/image" Target="../media/image13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customXml" Target="../ink/ink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7" Type="http://schemas.openxmlformats.org/officeDocument/2006/relationships/image" Target="../media/image14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customXml" Target="../ink/ink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7" Type="http://schemas.openxmlformats.org/officeDocument/2006/relationships/image" Target="../media/image15.pn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customXml" Target="../ink/ink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7" Type="http://schemas.openxmlformats.org/officeDocument/2006/relationships/image" Target="../media/image16.png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customXml" Target="../ink/ink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9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7" Type="http://schemas.openxmlformats.org/officeDocument/2006/relationships/image" Target="../media/image17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customXml" Target="../ink/ink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7" Type="http://schemas.openxmlformats.org/officeDocument/2006/relationships/image" Target="../media/image18.png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customXml" Target="../ink/ink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8.xml"/><Relationship Id="rId7" Type="http://schemas.openxmlformats.org/officeDocument/2006/relationships/customXml" Target="../ink/ink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3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customXml" Target="../ink/ink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4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customXml" Target="../ink/ink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5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customXml" Target="../ink/ink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5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Compilers</a:t>
            </a:r>
          </a:p>
        </p:txBody>
      </p:sp>
      <p:sp>
        <p:nvSpPr>
          <p:cNvPr id="3078" name="Rectangle 16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Static Semantics</a:t>
            </a:r>
          </a:p>
          <a:p>
            <a:pPr eaLnBrk="1" hangingPunct="1"/>
            <a:endParaRPr lang="en-US" dirty="0"/>
          </a:p>
          <a:p>
            <a:r>
              <a:rPr lang="en-US" dirty="0">
                <a:hlinkClick r:id="rId7"/>
              </a:rPr>
              <a:t>Credit: UW (Perkins)</a:t>
            </a: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075" name="Rectangle 15"/>
          <p:cNvSpPr>
            <a:spLocks noGrp="1" noChangeArrowheads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>
                <a:solidFill>
                  <a:schemeClr val="bg2"/>
                </a:solidFill>
              </a:rPr>
              <a:t>Compiler Design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76" name="Rectangle 16"/>
          <p:cNvSpPr>
            <a:spLocks noGrp="1" noChangeArrowheads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I-</a:t>
            </a:r>
            <a:fld id="{4D76EE46-AEBB-47AE-A8D8-435A144E809A}" type="slidenum">
              <a:rPr lang="en-US" smtClean="0">
                <a:solidFill>
                  <a:schemeClr val="bg2"/>
                </a:solidFill>
              </a:rPr>
              <a:pPr/>
              <a:t>1</a:t>
            </a:fld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 Sampling of Semantic Checks (0)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Appearance of a name: id</a:t>
            </a:r>
          </a:p>
          <a:p>
            <a:pPr lvl="1" eaLnBrk="1" hangingPunct="1"/>
            <a:r>
              <a:rPr lang="en-US" dirty="0"/>
              <a:t>Check: id has been declared and is in scope</a:t>
            </a:r>
          </a:p>
          <a:p>
            <a:pPr lvl="1" eaLnBrk="1" hangingPunct="1"/>
            <a:r>
              <a:rPr lang="en-US" dirty="0"/>
              <a:t>Compute: Inferred type of id is its declared type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Constant: v</a:t>
            </a:r>
          </a:p>
          <a:p>
            <a:pPr lvl="1" eaLnBrk="1" hangingPunct="1"/>
            <a:r>
              <a:rPr lang="en-US" dirty="0"/>
              <a:t>Compute: Inferred type and value are explicit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CD6E4A4D-3494-47A9-B1D0-92FEC5F1A213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E47E92D-FB5B-7D46-980B-7708697F20FC}"/>
                  </a:ext>
                </a:extLst>
              </p14:cNvPr>
              <p14:cNvContentPartPr/>
              <p14:nvPr/>
            </p14:nvContentPartPr>
            <p14:xfrm>
              <a:off x="2636640" y="1647000"/>
              <a:ext cx="5538960" cy="2639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E47E92D-FB5B-7D46-980B-7708697F20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7280" y="1637640"/>
                <a:ext cx="5557680" cy="2657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 Sampling of Semantic Checks (1)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Binary operator: exp</a:t>
            </a:r>
            <a:r>
              <a:rPr lang="en-US" baseline="-25000" dirty="0"/>
              <a:t>1</a:t>
            </a:r>
            <a:r>
              <a:rPr lang="en-US" dirty="0"/>
              <a:t> op exp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  <a:p>
            <a:pPr lvl="1" eaLnBrk="1" hangingPunct="1"/>
            <a:r>
              <a:rPr lang="en-US" dirty="0"/>
              <a:t>Check: exp</a:t>
            </a:r>
            <a:r>
              <a:rPr lang="en-US" baseline="-25000" dirty="0"/>
              <a:t>1</a:t>
            </a:r>
            <a:r>
              <a:rPr lang="en-US" dirty="0"/>
              <a:t> and exp</a:t>
            </a:r>
            <a:r>
              <a:rPr lang="en-US" baseline="-25000" dirty="0"/>
              <a:t>2</a:t>
            </a:r>
            <a:r>
              <a:rPr lang="en-US" dirty="0"/>
              <a:t> have compatible types</a:t>
            </a:r>
          </a:p>
          <a:p>
            <a:pPr lvl="2" eaLnBrk="1" hangingPunct="1"/>
            <a:r>
              <a:rPr lang="en-US" dirty="0"/>
              <a:t>Identical, or</a:t>
            </a:r>
          </a:p>
          <a:p>
            <a:pPr lvl="2" eaLnBrk="1" hangingPunct="1"/>
            <a:r>
              <a:rPr lang="en-US" dirty="0"/>
              <a:t>Well-defined conversion to appropriate types</a:t>
            </a:r>
          </a:p>
          <a:p>
            <a:pPr lvl="1" eaLnBrk="1" hangingPunct="1"/>
            <a:r>
              <a:rPr lang="en-US" dirty="0"/>
              <a:t>Compute: Inferred type is a function of the operator and operand types 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AEF879E4-59E2-4B2C-B618-D0C8A5516D6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 Sampling of Semantic Checks (2)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/>
              <a:t>Assignment: exp</a:t>
            </a:r>
            <a:r>
              <a:rPr lang="en-US" sz="2800" baseline="-25000" dirty="0"/>
              <a:t>1</a:t>
            </a:r>
            <a:r>
              <a:rPr lang="en-US" sz="2800" dirty="0"/>
              <a:t> = exp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</a:p>
          <a:p>
            <a:pPr lvl="1" eaLnBrk="1" hangingPunct="1">
              <a:defRPr/>
            </a:pPr>
            <a:r>
              <a:rPr lang="en-US" sz="2400" dirty="0"/>
              <a:t>Check: exp</a:t>
            </a:r>
            <a:r>
              <a:rPr lang="en-US" sz="2400" baseline="-25000" dirty="0"/>
              <a:t>1</a:t>
            </a:r>
            <a:r>
              <a:rPr lang="en-US" sz="2400" dirty="0"/>
              <a:t> is assignable (not a constant or expression)</a:t>
            </a:r>
          </a:p>
          <a:p>
            <a:pPr lvl="1" eaLnBrk="1" hangingPunct="1">
              <a:defRPr/>
            </a:pPr>
            <a:r>
              <a:rPr lang="en-US" sz="2400" dirty="0"/>
              <a:t>Check: exp</a:t>
            </a:r>
            <a:r>
              <a:rPr lang="en-US" sz="2400" baseline="-25000" dirty="0"/>
              <a:t>1</a:t>
            </a:r>
            <a:r>
              <a:rPr lang="en-US" sz="2400" dirty="0"/>
              <a:t> and exp</a:t>
            </a:r>
            <a:r>
              <a:rPr lang="en-US" sz="2400" baseline="-25000" dirty="0"/>
              <a:t>2</a:t>
            </a:r>
            <a:r>
              <a:rPr lang="en-US" sz="2400" dirty="0"/>
              <a:t> have (assignment-)compatible types</a:t>
            </a:r>
          </a:p>
          <a:p>
            <a:pPr lvl="2" eaLnBrk="1" hangingPunct="1">
              <a:defRPr/>
            </a:pPr>
            <a:r>
              <a:rPr lang="en-US" sz="2000" dirty="0"/>
              <a:t>Identical, or</a:t>
            </a:r>
          </a:p>
          <a:p>
            <a:pPr lvl="2" eaLnBrk="1" hangingPunct="1">
              <a:defRPr/>
            </a:pPr>
            <a:r>
              <a:rPr lang="en-US" sz="2000" dirty="0"/>
              <a:t>exp</a:t>
            </a:r>
            <a:r>
              <a:rPr lang="en-US" sz="2000" baseline="-25000" dirty="0"/>
              <a:t>2</a:t>
            </a:r>
            <a:r>
              <a:rPr lang="en-US" sz="2000" dirty="0"/>
              <a:t> can be converted to exp</a:t>
            </a:r>
            <a:r>
              <a:rPr lang="en-US" sz="2000" baseline="-25000" dirty="0"/>
              <a:t>1</a:t>
            </a:r>
            <a:r>
              <a:rPr lang="en-US" sz="2000" dirty="0"/>
              <a:t> (e.g., char to </a:t>
            </a:r>
            <a:r>
              <a:rPr lang="en-US" sz="2000" dirty="0" err="1"/>
              <a:t>int</a:t>
            </a:r>
            <a:r>
              <a:rPr lang="en-US" sz="2000" dirty="0"/>
              <a:t>), or</a:t>
            </a:r>
          </a:p>
          <a:p>
            <a:pPr lvl="2" eaLnBrk="1" hangingPunct="1">
              <a:defRPr/>
            </a:pPr>
            <a:r>
              <a:rPr lang="en-US" sz="2000" dirty="0"/>
              <a:t>Type of exp</a:t>
            </a:r>
            <a:r>
              <a:rPr lang="en-US" sz="2000" baseline="-25000" dirty="0"/>
              <a:t>2</a:t>
            </a:r>
            <a:r>
              <a:rPr lang="en-US" sz="2000" dirty="0"/>
              <a:t> is a subclass of type of exp</a:t>
            </a:r>
            <a:r>
              <a:rPr lang="en-US" sz="2000" baseline="-25000" dirty="0"/>
              <a:t>1</a:t>
            </a:r>
            <a:r>
              <a:rPr lang="en-US" sz="2000" dirty="0"/>
              <a:t>  (can be decided at compile time)</a:t>
            </a:r>
          </a:p>
          <a:p>
            <a:pPr lvl="1" eaLnBrk="1" hangingPunct="1">
              <a:defRPr/>
            </a:pPr>
            <a:r>
              <a:rPr lang="en-US" sz="2400" dirty="0"/>
              <a:t>Compute: Inferred type is type of exp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538A45F2-6E5B-4F2C-8845-0997F2E1308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Sampling of Semantic Checks (3)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Cast: (exp</a:t>
            </a:r>
            <a:r>
              <a:rPr lang="en-US" baseline="-25000" dirty="0"/>
              <a:t>1</a:t>
            </a:r>
            <a:r>
              <a:rPr lang="en-US" dirty="0"/>
              <a:t>) exp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Check: exp</a:t>
            </a:r>
            <a:r>
              <a:rPr lang="en-US" baseline="-25000" dirty="0"/>
              <a:t>1</a:t>
            </a:r>
            <a:r>
              <a:rPr lang="en-US" dirty="0"/>
              <a:t> is a type </a:t>
            </a:r>
          </a:p>
          <a:p>
            <a:pPr lvl="1">
              <a:defRPr/>
            </a:pPr>
            <a:r>
              <a:rPr lang="en-US" dirty="0"/>
              <a:t>Check: exp</a:t>
            </a:r>
            <a:r>
              <a:rPr lang="en-US" baseline="-25000" dirty="0"/>
              <a:t>2</a:t>
            </a:r>
            <a:r>
              <a:rPr lang="en-US" dirty="0"/>
              <a:t> either</a:t>
            </a:r>
          </a:p>
          <a:p>
            <a:pPr lvl="2">
              <a:defRPr/>
            </a:pPr>
            <a:r>
              <a:rPr lang="en-US" dirty="0"/>
              <a:t>Has same type as exp</a:t>
            </a:r>
            <a:r>
              <a:rPr lang="en-US" baseline="-25000" dirty="0"/>
              <a:t>1</a:t>
            </a:r>
          </a:p>
          <a:p>
            <a:pPr lvl="2">
              <a:defRPr/>
            </a:pPr>
            <a:r>
              <a:rPr lang="en-US" dirty="0"/>
              <a:t>Can be converted to type exp</a:t>
            </a:r>
            <a:r>
              <a:rPr lang="en-US" baseline="-25000" dirty="0"/>
              <a:t>1</a:t>
            </a:r>
            <a:r>
              <a:rPr lang="en-US" dirty="0"/>
              <a:t> (e.g., double to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2">
              <a:defRPr/>
            </a:pPr>
            <a:r>
              <a:rPr lang="en-US" dirty="0"/>
              <a:t>Downcast: is a superclass of exp</a:t>
            </a:r>
            <a:r>
              <a:rPr lang="en-US" baseline="-25000" dirty="0"/>
              <a:t>1</a:t>
            </a:r>
            <a:r>
              <a:rPr lang="en-US" dirty="0"/>
              <a:t> (usually requires a runtime check to verify; at compile time we can at least decide if it could be true)</a:t>
            </a:r>
          </a:p>
          <a:p>
            <a:pPr lvl="2">
              <a:defRPr/>
            </a:pPr>
            <a:r>
              <a:rPr lang="en-US" dirty="0" err="1"/>
              <a:t>Upcast</a:t>
            </a:r>
            <a:r>
              <a:rPr lang="en-US" dirty="0"/>
              <a:t> (Trivial): is the same or a subclass of exp</a:t>
            </a:r>
            <a:r>
              <a:rPr lang="en-US" baseline="-25000" dirty="0"/>
              <a:t>1</a:t>
            </a:r>
          </a:p>
          <a:p>
            <a:pPr lvl="1">
              <a:defRPr/>
            </a:pPr>
            <a:r>
              <a:rPr lang="en-US" dirty="0"/>
              <a:t>Compute: Inferred type is exp</a:t>
            </a:r>
            <a:r>
              <a:rPr lang="en-US" baseline="-25000" dirty="0"/>
              <a:t>1</a:t>
            </a: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046936D4-7236-49A7-BAF2-25EE5D4E8E3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Sampling of Semantic Checks (4)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Field reference:  </a:t>
            </a:r>
            <a:r>
              <a:rPr lang="en-US" dirty="0" err="1"/>
              <a:t>exp.f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Check: </a:t>
            </a:r>
            <a:r>
              <a:rPr lang="en-US" dirty="0" err="1"/>
              <a:t>exp</a:t>
            </a:r>
            <a:r>
              <a:rPr lang="en-US" dirty="0"/>
              <a:t> is a reference type (not primitive type)</a:t>
            </a:r>
          </a:p>
          <a:p>
            <a:pPr lvl="1"/>
            <a:r>
              <a:rPr lang="en-US" dirty="0"/>
              <a:t>Check: The class of </a:t>
            </a:r>
            <a:r>
              <a:rPr lang="en-US" dirty="0" err="1"/>
              <a:t>exp</a:t>
            </a:r>
            <a:r>
              <a:rPr lang="en-US" dirty="0"/>
              <a:t> has a field named f </a:t>
            </a:r>
          </a:p>
          <a:p>
            <a:pPr lvl="1"/>
            <a:r>
              <a:rPr lang="en-US" dirty="0"/>
              <a:t>Compute: Inferred type is declared type of f</a:t>
            </a:r>
          </a:p>
          <a:p>
            <a:pPr lvl="1"/>
            <a:endParaRPr lang="en-US" dirty="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FC207D6B-740D-4D78-A8C2-B8162CC61A8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Sampling of Semantic Checks (5)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Method call: </a:t>
            </a:r>
            <a:r>
              <a:rPr lang="en-US" dirty="0" err="1"/>
              <a:t>exp.m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, e</a:t>
            </a:r>
            <a:r>
              <a:rPr lang="en-US" baseline="-25000" dirty="0"/>
              <a:t>2</a:t>
            </a:r>
            <a:r>
              <a:rPr lang="en-US" dirty="0"/>
              <a:t>, …, e</a:t>
            </a:r>
            <a:r>
              <a:rPr lang="en-US" baseline="-25000" dirty="0"/>
              <a:t>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Check: </a:t>
            </a:r>
            <a:r>
              <a:rPr lang="en-US" dirty="0" err="1"/>
              <a:t>exp</a:t>
            </a:r>
            <a:r>
              <a:rPr lang="en-US" dirty="0"/>
              <a:t> is a reference type (not primitive type)</a:t>
            </a:r>
          </a:p>
          <a:p>
            <a:pPr lvl="1"/>
            <a:r>
              <a:rPr lang="en-US" dirty="0"/>
              <a:t>Check: The type of </a:t>
            </a:r>
            <a:r>
              <a:rPr lang="en-US" dirty="0" err="1"/>
              <a:t>exp</a:t>
            </a:r>
            <a:r>
              <a:rPr lang="en-US" dirty="0"/>
              <a:t> has a method named m</a:t>
            </a:r>
          </a:p>
          <a:p>
            <a:pPr lvl="2"/>
            <a:r>
              <a:rPr lang="en-US" dirty="0"/>
              <a:t>(inherited or declared as part of the type)</a:t>
            </a:r>
          </a:p>
          <a:p>
            <a:pPr lvl="1"/>
            <a:r>
              <a:rPr lang="en-US" dirty="0"/>
              <a:t>Check: The method m has n parameters</a:t>
            </a:r>
          </a:p>
          <a:p>
            <a:pPr lvl="2"/>
            <a:r>
              <a:rPr lang="en-US" dirty="0"/>
              <a:t>Or, if overloading allowed, at least one version of m exists with n parameters</a:t>
            </a:r>
          </a:p>
          <a:p>
            <a:pPr lvl="1"/>
            <a:r>
              <a:rPr lang="en-US" dirty="0"/>
              <a:t>Check: Each argument has a type that can be assigned to the associated parameter</a:t>
            </a:r>
          </a:p>
          <a:p>
            <a:pPr lvl="2"/>
            <a:r>
              <a:rPr lang="en-US" dirty="0"/>
              <a:t>Same “assignment compatible” check for assignment</a:t>
            </a:r>
          </a:p>
          <a:p>
            <a:pPr lvl="2"/>
            <a:r>
              <a:rPr lang="en-US" dirty="0"/>
              <a:t>Overloading: need to find a “best match” among available methods if more than one is compatible – or reject if result is ambiguous (e.g., full </a:t>
            </a:r>
            <a:r>
              <a:rPr lang="en-US"/>
              <a:t>Java, C</a:t>
            </a:r>
            <a:r>
              <a:rPr lang="en-US" dirty="0"/>
              <a:t>++, others)</a:t>
            </a:r>
          </a:p>
          <a:p>
            <a:pPr lvl="1"/>
            <a:r>
              <a:rPr lang="en-US" dirty="0"/>
              <a:t>Compute: Inferred type is given by method declaration (or could be void)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92BF7326-8EAA-4323-B0FB-463033773AA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Sampling of Semantic Checks (6)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 statement: return </a:t>
            </a:r>
            <a:r>
              <a:rPr lang="en-US" dirty="0" err="1"/>
              <a:t>exp</a:t>
            </a:r>
            <a:r>
              <a:rPr lang="en-US" dirty="0"/>
              <a:t>;  or:  return;</a:t>
            </a:r>
          </a:p>
          <a:p>
            <a:r>
              <a:rPr lang="en-US" dirty="0"/>
              <a:t>Check:</a:t>
            </a:r>
          </a:p>
          <a:p>
            <a:pPr lvl="1"/>
            <a:r>
              <a:rPr lang="en-US" dirty="0"/>
              <a:t>If the method is not void: The expression can be assigned to a variable that has the declared return type of the method – exactly the same test as for assignment statement</a:t>
            </a:r>
          </a:p>
          <a:p>
            <a:pPr lvl="1"/>
            <a:r>
              <a:rPr lang="en-US" dirty="0"/>
              <a:t>If the method is void: There is no expression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D374D90F-14F5-40EB-B486-C7886F85CF5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Agenda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Static semantics</a:t>
            </a:r>
          </a:p>
          <a:p>
            <a:pPr eaLnBrk="1" hangingPunct="1"/>
            <a:r>
              <a:rPr lang="en-US" dirty="0">
                <a:solidFill>
                  <a:srgbClr val="0000FF"/>
                </a:solidFill>
              </a:rPr>
              <a:t>Attribute grammars</a:t>
            </a:r>
          </a:p>
          <a:p>
            <a:pPr eaLnBrk="1" hangingPunct="1"/>
            <a:r>
              <a:rPr lang="en-US" dirty="0"/>
              <a:t>Symbol tables</a:t>
            </a:r>
          </a:p>
          <a:p>
            <a:pPr eaLnBrk="1" hangingPunct="1"/>
            <a:r>
              <a:rPr lang="en-US" dirty="0"/>
              <a:t>Types &amp; type checking</a:t>
            </a:r>
          </a:p>
          <a:p>
            <a:pPr eaLnBrk="1" hangingPunct="1"/>
            <a:r>
              <a:rPr lang="en-US" dirty="0" err="1"/>
              <a:t>Wrapup</a:t>
            </a:r>
            <a:endParaRPr lang="en-US" dirty="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7F40520C-FCB4-4612-84A1-939DC069327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91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Attribute Grammars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 systematic way to think about semantic analysis</a:t>
            </a:r>
          </a:p>
          <a:p>
            <a:r>
              <a:rPr lang="en-US" dirty="0"/>
              <a:t>Formalize properties checked and computed during semantic analysis and relate them to grammar productions in the CFG (or AST)</a:t>
            </a:r>
          </a:p>
          <a:p>
            <a:r>
              <a:rPr lang="en-US" dirty="0"/>
              <a:t>Sometimes used directly, but even when not, AGs are a useful way to organize the analysis and think about it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2A104910-06FE-4DC4-A1B6-035E8429C82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Attribute Grammars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Idea: associate attributes with each node in the (abstract) syntax tree</a:t>
            </a:r>
          </a:p>
          <a:p>
            <a:r>
              <a:rPr lang="en-US" dirty="0"/>
              <a:t>Examples of attributes</a:t>
            </a:r>
          </a:p>
          <a:p>
            <a:pPr lvl="1"/>
            <a:r>
              <a:rPr lang="en-US" dirty="0"/>
              <a:t>Type information</a:t>
            </a:r>
          </a:p>
          <a:p>
            <a:pPr lvl="1"/>
            <a:r>
              <a:rPr lang="en-US" dirty="0"/>
              <a:t>Storage location</a:t>
            </a:r>
          </a:p>
          <a:p>
            <a:pPr lvl="1"/>
            <a:r>
              <a:rPr lang="en-US" dirty="0"/>
              <a:t>Assignable (e.g., expression </a:t>
            </a:r>
            <a:r>
              <a:rPr lang="en-US" dirty="0" err="1"/>
              <a:t>vs</a:t>
            </a:r>
            <a:r>
              <a:rPr lang="en-US" dirty="0"/>
              <a:t> variable –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rvalue</a:t>
            </a:r>
            <a:r>
              <a:rPr lang="en-US" dirty="0"/>
              <a:t> in C/C++ terms)</a:t>
            </a:r>
          </a:p>
          <a:p>
            <a:pPr lvl="1"/>
            <a:r>
              <a:rPr lang="en-US" dirty="0"/>
              <a:t>Value (for constant expressions)</a:t>
            </a:r>
          </a:p>
          <a:p>
            <a:pPr lvl="1"/>
            <a:r>
              <a:rPr lang="en-US" dirty="0"/>
              <a:t>etc. …</a:t>
            </a:r>
          </a:p>
          <a:p>
            <a:r>
              <a:rPr lang="en-US" dirty="0"/>
              <a:t>Notation: </a:t>
            </a:r>
            <a:r>
              <a:rPr lang="en-US" dirty="0" err="1"/>
              <a:t>X.a</a:t>
            </a:r>
            <a:r>
              <a:rPr lang="en-US" dirty="0"/>
              <a:t> if a is an attribute of node X</a:t>
            </a: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C4137451-81EC-4AB4-80B5-7E12AC0BD44C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DE5A3E-226F-574D-9509-2ED990A586FA}"/>
                  </a:ext>
                </a:extLst>
              </p14:cNvPr>
              <p14:cNvContentPartPr/>
              <p14:nvPr/>
            </p14:nvContentPartPr>
            <p14:xfrm>
              <a:off x="1316160" y="4311000"/>
              <a:ext cx="6296040" cy="171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DE5A3E-226F-574D-9509-2ED990A586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6800" y="4301640"/>
                <a:ext cx="6314760" cy="1735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Agenda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Static semantics</a:t>
            </a:r>
          </a:p>
          <a:p>
            <a:pPr eaLnBrk="1" hangingPunct="1"/>
            <a:r>
              <a:rPr lang="en-US" dirty="0"/>
              <a:t>Attribute grammars</a:t>
            </a:r>
          </a:p>
          <a:p>
            <a:pPr eaLnBrk="1" hangingPunct="1"/>
            <a:r>
              <a:rPr lang="en-US" dirty="0"/>
              <a:t>Symbol tables</a:t>
            </a:r>
          </a:p>
          <a:p>
            <a:pPr eaLnBrk="1" hangingPunct="1"/>
            <a:r>
              <a:rPr lang="en-US" dirty="0"/>
              <a:t>Types &amp; type checking</a:t>
            </a:r>
          </a:p>
          <a:p>
            <a:pPr eaLnBrk="1" hangingPunct="1"/>
            <a:r>
              <a:rPr lang="en-US" dirty="0" err="1"/>
              <a:t>Wrapup</a:t>
            </a:r>
            <a:endParaRPr lang="en-US" dirty="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7F40520C-FCB4-4612-84A1-939DC069327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35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Attribute Example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sz="2400" dirty="0"/>
              <a:t>Assume that each node has a .</a:t>
            </a:r>
            <a:r>
              <a:rPr lang="en-US" sz="2400" dirty="0" err="1"/>
              <a:t>val</a:t>
            </a:r>
            <a:r>
              <a:rPr lang="en-US" sz="2400" dirty="0"/>
              <a:t> attribute giving the computed value of that node </a:t>
            </a:r>
          </a:p>
          <a:p>
            <a:r>
              <a:rPr lang="en-US" sz="2400" dirty="0"/>
              <a:t>AST and attribution for (1+2) * (6 / 2)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866E4142-A3EE-473A-A179-146A9752D234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E2A06F-AE7A-954B-95B1-FD77B43B7A4A}"/>
                  </a:ext>
                </a:extLst>
              </p14:cNvPr>
              <p14:cNvContentPartPr/>
              <p14:nvPr/>
            </p14:nvContentPartPr>
            <p14:xfrm>
              <a:off x="1936080" y="2536920"/>
              <a:ext cx="5128200" cy="3322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E2A06F-AE7A-954B-95B1-FD77B43B7A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26720" y="2527560"/>
                <a:ext cx="5146920" cy="3340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Inherited and Synthesized Attributes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None/>
              <a:defRPr/>
            </a:pPr>
            <a:r>
              <a:rPr lang="en-US"/>
              <a:t>Given a production X ::= Y</a:t>
            </a:r>
            <a:r>
              <a:rPr lang="en-US" baseline="-25000"/>
              <a:t>1</a:t>
            </a:r>
            <a:r>
              <a:rPr lang="en-US"/>
              <a:t> Y</a:t>
            </a:r>
            <a:r>
              <a:rPr lang="en-US" baseline="-25000"/>
              <a:t>2</a:t>
            </a:r>
            <a:r>
              <a:rPr lang="en-US"/>
              <a:t>  … Y</a:t>
            </a:r>
            <a:r>
              <a:rPr lang="en-US" baseline="-25000"/>
              <a:t>n</a:t>
            </a:r>
          </a:p>
          <a:p>
            <a:pPr eaLnBrk="1" hangingPunct="1">
              <a:defRPr/>
            </a:pPr>
            <a:r>
              <a:rPr lang="en-US"/>
              <a:t>A </a:t>
            </a:r>
            <a:r>
              <a:rPr lang="en-US" i="1">
                <a:solidFill>
                  <a:srgbClr val="0000FF"/>
                </a:solidFill>
              </a:rPr>
              <a:t>synthesized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attribute X.a is a function of some combination of the attributes of the Y</a:t>
            </a:r>
            <a:r>
              <a:rPr lang="en-US" baseline="-25000"/>
              <a:t>i</a:t>
            </a:r>
            <a:r>
              <a:rPr lang="en-US"/>
              <a:t>’s (bottom up)</a:t>
            </a:r>
          </a:p>
          <a:p>
            <a:pPr eaLnBrk="1" hangingPunct="1">
              <a:defRPr/>
            </a:pPr>
            <a:r>
              <a:rPr lang="en-US"/>
              <a:t>An </a:t>
            </a:r>
            <a:r>
              <a:rPr lang="en-US" i="1">
                <a:solidFill>
                  <a:srgbClr val="0000FF"/>
                </a:solidFill>
              </a:rPr>
              <a:t>inherited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attribute Y</a:t>
            </a:r>
            <a:r>
              <a:rPr lang="en-US" baseline="-25000"/>
              <a:t>i</a:t>
            </a:r>
            <a:r>
              <a:rPr lang="en-US"/>
              <a:t>.b is a function of some combination of attributes X.a and other Y</a:t>
            </a:r>
            <a:r>
              <a:rPr lang="en-US" baseline="-25000"/>
              <a:t>j</a:t>
            </a:r>
            <a:r>
              <a:rPr lang="en-US"/>
              <a:t>.c (top down)</a:t>
            </a:r>
          </a:p>
          <a:p>
            <a:pPr lvl="1" eaLnBrk="1" hangingPunct="1">
              <a:defRPr/>
            </a:pPr>
            <a:r>
              <a:rPr lang="en-US"/>
              <a:t>Often restricted a bit: only Y’s to the left can be used (has implications for evaluation)</a:t>
            </a:r>
            <a:endParaRPr lang="en-US" dirty="0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FA6C1DAD-974F-40A6-8846-3593B9D5A256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BAFBEC-2492-6D4C-A56A-09064510CACC}"/>
                  </a:ext>
                </a:extLst>
              </p14:cNvPr>
              <p14:cNvContentPartPr/>
              <p14:nvPr/>
            </p14:nvContentPartPr>
            <p14:xfrm>
              <a:off x="3431520" y="1288080"/>
              <a:ext cx="3016440" cy="1120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BAFBEC-2492-6D4C-A56A-09064510CA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22160" y="1278720"/>
                <a:ext cx="3035160" cy="1139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kind of node we give a set of equations (</a:t>
            </a:r>
            <a:r>
              <a:rPr lang="en-US" i="1" dirty="0"/>
              <a:t>not</a:t>
            </a:r>
            <a:r>
              <a:rPr lang="en-US" dirty="0"/>
              <a:t> assignments) relating attribute values of the node and its children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plus.val</a:t>
            </a:r>
            <a:r>
              <a:rPr lang="en-US" dirty="0"/>
              <a:t> = exp</a:t>
            </a:r>
            <a:r>
              <a:rPr lang="en-US" baseline="-25000" dirty="0"/>
              <a:t>1</a:t>
            </a:r>
            <a:r>
              <a:rPr lang="en-US" dirty="0"/>
              <a:t>.val + exp</a:t>
            </a:r>
            <a:r>
              <a:rPr lang="en-US" baseline="-25000" dirty="0"/>
              <a:t>2</a:t>
            </a:r>
            <a:r>
              <a:rPr lang="en-US" dirty="0"/>
              <a:t>.val</a:t>
            </a:r>
          </a:p>
          <a:p>
            <a:r>
              <a:rPr lang="en-US" dirty="0"/>
              <a:t>Attribution (evaluation) means finding a solution that satisfies all of the equations in the tree</a:t>
            </a:r>
          </a:p>
          <a:p>
            <a:pPr lvl="1"/>
            <a:r>
              <a:rPr lang="en-US" dirty="0"/>
              <a:t>This is an example of a constraint language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I-</a:t>
            </a:r>
            <a:fld id="{167CA3C1-E698-49F0-99A8-BC5FDEC0C719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2EC87C-62A3-4942-900A-4D5C277AD0FF}"/>
                  </a:ext>
                </a:extLst>
              </p14:cNvPr>
              <p14:cNvContentPartPr/>
              <p14:nvPr/>
            </p14:nvContentPartPr>
            <p14:xfrm>
              <a:off x="2658960" y="3664440"/>
              <a:ext cx="1722240" cy="56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2EC87C-62A3-4942-900A-4D5C277AD0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0" y="3655080"/>
                <a:ext cx="1740960" cy="57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385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305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Informal Example of Attribute Rules (1)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Suppose we have the following grammar for a trivial language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program ::= </a:t>
            </a:r>
            <a:r>
              <a:rPr lang="en-US" dirty="0" err="1"/>
              <a:t>decl</a:t>
            </a:r>
            <a:r>
              <a:rPr lang="en-US" dirty="0"/>
              <a:t> </a:t>
            </a:r>
            <a:r>
              <a:rPr lang="en-US" dirty="0" err="1"/>
              <a:t>stmt</a:t>
            </a: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decl</a:t>
            </a:r>
            <a:r>
              <a:rPr lang="en-US" dirty="0"/>
              <a:t> ::= 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stmt</a:t>
            </a:r>
            <a:r>
              <a:rPr lang="en-US" dirty="0"/>
              <a:t> ::= </a:t>
            </a:r>
            <a:r>
              <a:rPr lang="en-US" dirty="0" err="1"/>
              <a:t>exp</a:t>
            </a:r>
            <a:r>
              <a:rPr lang="en-US" dirty="0"/>
              <a:t> = </a:t>
            </a:r>
            <a:r>
              <a:rPr lang="en-US" dirty="0" err="1"/>
              <a:t>exp</a:t>
            </a:r>
            <a:r>
              <a:rPr lang="en-US" dirty="0"/>
              <a:t> 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exp</a:t>
            </a:r>
            <a:r>
              <a:rPr lang="en-US" dirty="0"/>
              <a:t> ::= id | </a:t>
            </a:r>
            <a:r>
              <a:rPr lang="en-US" dirty="0" err="1"/>
              <a:t>exp</a:t>
            </a:r>
            <a:r>
              <a:rPr lang="en-US" dirty="0"/>
              <a:t> + </a:t>
            </a:r>
            <a:r>
              <a:rPr lang="en-US" dirty="0" err="1"/>
              <a:t>exp</a:t>
            </a:r>
            <a:r>
              <a:rPr lang="en-US" dirty="0"/>
              <a:t> | 1</a:t>
            </a:r>
          </a:p>
          <a:p>
            <a:pPr eaLnBrk="1" hangingPunct="1"/>
            <a:r>
              <a:rPr lang="en-US" dirty="0"/>
              <a:t>What attributes would we create to check types and assignability (</a:t>
            </a:r>
            <a:r>
              <a:rPr lang="en-US" dirty="0" err="1"/>
              <a:t>lvalue</a:t>
            </a:r>
            <a:r>
              <a:rPr lang="en-US" dirty="0"/>
              <a:t> vs </a:t>
            </a:r>
            <a:r>
              <a:rPr lang="en-US" dirty="0" err="1"/>
              <a:t>rvalue</a:t>
            </a:r>
            <a:r>
              <a:rPr lang="en-US" dirty="0"/>
              <a:t>)?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43EFBEA7-E6D3-4399-9E99-85FF83F449FE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2F1E49-CF49-9445-BEB8-C93F1809B1C8}"/>
                  </a:ext>
                </a:extLst>
              </p14:cNvPr>
              <p14:cNvContentPartPr/>
              <p14:nvPr/>
            </p14:nvContentPartPr>
            <p14:xfrm>
              <a:off x="1277640" y="2952720"/>
              <a:ext cx="5553720" cy="3905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2F1E49-CF49-9445-BEB8-C93F1809B1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8280" y="2943360"/>
                <a:ext cx="5572440" cy="3924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Informal Example of Attribute Rules (2)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Attributes of nodes</a:t>
            </a:r>
          </a:p>
          <a:p>
            <a:pPr lvl="1"/>
            <a:r>
              <a:rPr lang="en-US" dirty="0" err="1"/>
              <a:t>env</a:t>
            </a:r>
            <a:r>
              <a:rPr lang="en-US" dirty="0"/>
              <a:t> (environment, e.g., symbol table)</a:t>
            </a:r>
          </a:p>
          <a:p>
            <a:pPr lvl="2"/>
            <a:r>
              <a:rPr lang="en-US" dirty="0"/>
              <a:t>synthesized by </a:t>
            </a:r>
            <a:r>
              <a:rPr lang="en-US" dirty="0" err="1"/>
              <a:t>decl</a:t>
            </a:r>
            <a:r>
              <a:rPr lang="en-US" dirty="0"/>
              <a:t>, inherited by </a:t>
            </a:r>
            <a:r>
              <a:rPr lang="en-US" dirty="0" err="1"/>
              <a:t>stmt</a:t>
            </a:r>
            <a:endParaRPr lang="en-US" dirty="0"/>
          </a:p>
          <a:p>
            <a:pPr lvl="2"/>
            <a:r>
              <a:rPr lang="en-US" dirty="0"/>
              <a:t>Each entry maps a name to its type and kind</a:t>
            </a:r>
          </a:p>
          <a:p>
            <a:pPr lvl="1"/>
            <a:r>
              <a:rPr lang="en-US" dirty="0"/>
              <a:t>type (expression type)</a:t>
            </a:r>
          </a:p>
          <a:p>
            <a:pPr lvl="2"/>
            <a:r>
              <a:rPr lang="en-US" dirty="0"/>
              <a:t>synthesized</a:t>
            </a:r>
          </a:p>
          <a:p>
            <a:pPr lvl="1"/>
            <a:r>
              <a:rPr lang="en-US" dirty="0"/>
              <a:t>kind (variable [</a:t>
            </a:r>
            <a:r>
              <a:rPr lang="en-US" dirty="0" err="1"/>
              <a:t>var</a:t>
            </a:r>
            <a:r>
              <a:rPr lang="en-US" dirty="0"/>
              <a:t> or </a:t>
            </a:r>
            <a:r>
              <a:rPr lang="en-US" dirty="0" err="1"/>
              <a:t>lvalue</a:t>
            </a:r>
            <a:r>
              <a:rPr lang="en-US" dirty="0"/>
              <a:t>] </a:t>
            </a:r>
            <a:r>
              <a:rPr lang="en-US" dirty="0" err="1"/>
              <a:t>vs</a:t>
            </a:r>
            <a:r>
              <a:rPr lang="en-US" dirty="0"/>
              <a:t> value [</a:t>
            </a:r>
            <a:r>
              <a:rPr lang="en-US" dirty="0" err="1"/>
              <a:t>val</a:t>
            </a:r>
            <a:r>
              <a:rPr lang="en-US" dirty="0"/>
              <a:t> or </a:t>
            </a:r>
            <a:r>
              <a:rPr lang="en-US" dirty="0" err="1"/>
              <a:t>rvalue</a:t>
            </a:r>
            <a:r>
              <a:rPr lang="en-US" dirty="0"/>
              <a:t>])</a:t>
            </a:r>
          </a:p>
          <a:p>
            <a:pPr lvl="2"/>
            <a:r>
              <a:rPr lang="en-US" dirty="0"/>
              <a:t>synthesized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AD4C8216-2206-461D-A089-A782CB9A8A5B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C01786-9983-4542-94FE-4374807058B2}"/>
                  </a:ext>
                </a:extLst>
              </p14:cNvPr>
              <p14:cNvContentPartPr/>
              <p14:nvPr/>
            </p14:nvContentPartPr>
            <p14:xfrm>
              <a:off x="1040760" y="2783880"/>
              <a:ext cx="1035720" cy="2263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C01786-9983-4542-94FE-4374807058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1400" y="2774520"/>
                <a:ext cx="1054440" cy="2282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Attributes for Declarations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err="1"/>
              <a:t>decl</a:t>
            </a:r>
            <a:r>
              <a:rPr lang="en-US" dirty="0"/>
              <a:t> ::= 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pPr marL="457200" lvl="1" indent="0" eaLnBrk="1" hangingPunct="1">
              <a:buNone/>
            </a:pPr>
            <a:r>
              <a:rPr lang="en-US" dirty="0" err="1"/>
              <a:t>decl.env</a:t>
            </a:r>
            <a:r>
              <a:rPr lang="en-US" dirty="0"/>
              <a:t> = {id ⟶ 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var</a:t>
            </a:r>
            <a:r>
              <a:rPr lang="en-US" dirty="0"/>
              <a:t>)}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3C174BDE-B1F8-4877-9947-A06439F67A27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D223E2-AA7C-EA4D-955A-71C91342EFA2}"/>
                  </a:ext>
                </a:extLst>
              </p14:cNvPr>
              <p14:cNvContentPartPr/>
              <p14:nvPr/>
            </p14:nvContentPartPr>
            <p14:xfrm>
              <a:off x="595080" y="1741320"/>
              <a:ext cx="4323960" cy="1036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D223E2-AA7C-EA4D-955A-71C91342EF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5720" y="1731960"/>
                <a:ext cx="4342680" cy="1054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Attributes for Program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program ::= </a:t>
            </a:r>
            <a:r>
              <a:rPr lang="en-US" dirty="0" err="1"/>
              <a:t>decl</a:t>
            </a:r>
            <a:r>
              <a:rPr lang="en-US" dirty="0"/>
              <a:t> </a:t>
            </a:r>
            <a:r>
              <a:rPr lang="en-US" dirty="0" err="1"/>
              <a:t>stmt</a:t>
            </a:r>
            <a:endParaRPr lang="en-US" dirty="0"/>
          </a:p>
          <a:p>
            <a:pPr marL="457200" lvl="1" indent="0" eaLnBrk="1" hangingPunct="1">
              <a:buNone/>
            </a:pPr>
            <a:r>
              <a:rPr lang="en-US" dirty="0" err="1"/>
              <a:t>stmt.env</a:t>
            </a:r>
            <a:r>
              <a:rPr lang="en-US" dirty="0"/>
              <a:t> = </a:t>
            </a:r>
            <a:r>
              <a:rPr lang="en-US" dirty="0" err="1"/>
              <a:t>decl.env</a:t>
            </a:r>
            <a:endParaRPr lang="en-US" dirty="0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89C812A9-091C-4B56-B349-CFEFE705DFC5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A203C0-F749-A447-B118-C4A25FA7ADE6}"/>
                  </a:ext>
                </a:extLst>
              </p14:cNvPr>
              <p14:cNvContentPartPr/>
              <p14:nvPr/>
            </p14:nvContentPartPr>
            <p14:xfrm>
              <a:off x="1120680" y="2579760"/>
              <a:ext cx="2734560" cy="72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A203C0-F749-A447-B118-C4A25FA7AD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1320" y="2570400"/>
                <a:ext cx="2753280" cy="91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Attributes for Constants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err="1"/>
              <a:t>exp</a:t>
            </a:r>
            <a:r>
              <a:rPr lang="en-US" dirty="0"/>
              <a:t> ::= 1</a:t>
            </a:r>
          </a:p>
          <a:p>
            <a:pPr marL="457200" lvl="1" indent="0" eaLnBrk="1" hangingPunct="1">
              <a:buNone/>
            </a:pPr>
            <a:r>
              <a:rPr lang="en-US" dirty="0" err="1"/>
              <a:t>exp.kind</a:t>
            </a:r>
            <a:r>
              <a:rPr lang="en-US" dirty="0"/>
              <a:t> = </a:t>
            </a:r>
            <a:r>
              <a:rPr lang="en-US" dirty="0" err="1"/>
              <a:t>val</a:t>
            </a:r>
            <a:endParaRPr lang="en-US" dirty="0"/>
          </a:p>
          <a:p>
            <a:pPr marL="457200" lvl="1" indent="0" eaLnBrk="1" hangingPunct="1">
              <a:buNone/>
            </a:pPr>
            <a:r>
              <a:rPr lang="en-US" dirty="0" err="1"/>
              <a:t>exp.type</a:t>
            </a:r>
            <a:r>
              <a:rPr lang="en-US" dirty="0"/>
              <a:t> = </a:t>
            </a:r>
            <a:r>
              <a:rPr lang="en-US" dirty="0" err="1"/>
              <a:t>int</a:t>
            </a:r>
            <a:endParaRPr lang="en-US" dirty="0"/>
          </a:p>
          <a:p>
            <a:pPr marL="457200" lvl="1" indent="0" eaLnBrk="1" hangingPunct="1">
              <a:buNone/>
            </a:pPr>
            <a:endParaRPr lang="en-US" dirty="0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F70EFFB1-123D-44CC-84D8-656193CB517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Attributes for Identifier Expressions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err="1"/>
              <a:t>exp</a:t>
            </a:r>
            <a:r>
              <a:rPr lang="en-US" dirty="0"/>
              <a:t> ::= id</a:t>
            </a:r>
          </a:p>
          <a:p>
            <a:pPr marL="457200" lvl="1" indent="0" eaLnBrk="1" hangingPunct="1">
              <a:buNone/>
            </a:pPr>
            <a:r>
              <a:rPr lang="en-US" dirty="0"/>
              <a:t>(type, kind) = </a:t>
            </a:r>
            <a:r>
              <a:rPr lang="en-US" dirty="0" err="1"/>
              <a:t>exp.env.lookup</a:t>
            </a:r>
            <a:r>
              <a:rPr lang="en-US" dirty="0"/>
              <a:t>(id)</a:t>
            </a:r>
          </a:p>
          <a:p>
            <a:pPr marL="457200" lvl="1" indent="0" eaLnBrk="1" hangingPunct="1">
              <a:buNone/>
            </a:pPr>
            <a:r>
              <a:rPr lang="en-US" dirty="0" err="1"/>
              <a:t>exp.type</a:t>
            </a:r>
            <a:r>
              <a:rPr lang="en-US" dirty="0"/>
              <a:t> = type   (i.e., id type)</a:t>
            </a:r>
          </a:p>
          <a:p>
            <a:pPr marL="457200" lvl="1" indent="0" eaLnBrk="1" hangingPunct="1">
              <a:buNone/>
            </a:pPr>
            <a:r>
              <a:rPr lang="en-US" dirty="0" err="1"/>
              <a:t>exp.kind</a:t>
            </a:r>
            <a:r>
              <a:rPr lang="en-US" dirty="0"/>
              <a:t> = kind    (i.e., id kind)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1FF37963-031A-46AA-BA0B-C2D321DEFEC7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00AE3D-A913-EC42-976C-E06D96B35B44}"/>
                  </a:ext>
                </a:extLst>
              </p14:cNvPr>
              <p14:cNvContentPartPr/>
              <p14:nvPr/>
            </p14:nvContentPartPr>
            <p14:xfrm>
              <a:off x="1781640" y="2047680"/>
              <a:ext cx="3845520" cy="522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00AE3D-A913-EC42-976C-E06D96B35B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72280" y="2038320"/>
                <a:ext cx="3864240" cy="54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Attributes for Addition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 err="1"/>
              <a:t>exp</a:t>
            </a:r>
            <a:r>
              <a:rPr lang="en-US" dirty="0"/>
              <a:t> ::= exp</a:t>
            </a:r>
            <a:r>
              <a:rPr lang="en-US" baseline="-25000" dirty="0"/>
              <a:t>1</a:t>
            </a:r>
            <a:r>
              <a:rPr lang="en-US" dirty="0"/>
              <a:t> + exp</a:t>
            </a:r>
            <a:r>
              <a:rPr lang="en-US" baseline="-25000" dirty="0"/>
              <a:t>2</a:t>
            </a:r>
          </a:p>
          <a:p>
            <a:pPr marL="457200" lvl="1" indent="0" eaLnBrk="1" hangingPunct="1">
              <a:buNone/>
            </a:pPr>
            <a:r>
              <a:rPr lang="en-US" dirty="0"/>
              <a:t>exp</a:t>
            </a:r>
            <a:r>
              <a:rPr lang="en-US" baseline="-25000" dirty="0"/>
              <a:t>1</a:t>
            </a:r>
            <a:r>
              <a:rPr lang="en-US" dirty="0"/>
              <a:t>.env = </a:t>
            </a:r>
            <a:r>
              <a:rPr lang="en-US" dirty="0" err="1"/>
              <a:t>exp.env</a:t>
            </a:r>
            <a:endParaRPr lang="en-US" dirty="0"/>
          </a:p>
          <a:p>
            <a:pPr marL="457200" lvl="1" indent="0" eaLnBrk="1" hangingPunct="1">
              <a:buNone/>
            </a:pPr>
            <a:r>
              <a:rPr lang="en-US" dirty="0"/>
              <a:t>exp</a:t>
            </a:r>
            <a:r>
              <a:rPr lang="en-US" baseline="-25000" dirty="0"/>
              <a:t>2</a:t>
            </a:r>
            <a:r>
              <a:rPr lang="en-US" dirty="0"/>
              <a:t>.env = </a:t>
            </a:r>
            <a:r>
              <a:rPr lang="en-US" dirty="0" err="1"/>
              <a:t>exp.env</a:t>
            </a:r>
            <a:endParaRPr lang="en-US" dirty="0"/>
          </a:p>
          <a:p>
            <a:pPr marL="457200" lvl="1" indent="0" eaLnBrk="1" hangingPunct="1">
              <a:buNone/>
            </a:pPr>
            <a:r>
              <a:rPr lang="en-US" dirty="0"/>
              <a:t>error if exp</a:t>
            </a:r>
            <a:r>
              <a:rPr lang="en-US" baseline="-25000" dirty="0"/>
              <a:t>1</a:t>
            </a:r>
            <a:r>
              <a:rPr lang="en-US" dirty="0"/>
              <a:t>.type != exp</a:t>
            </a:r>
            <a:r>
              <a:rPr lang="en-US" baseline="-25000" dirty="0"/>
              <a:t>2</a:t>
            </a:r>
            <a:r>
              <a:rPr lang="en-US" dirty="0"/>
              <a:t>.type</a:t>
            </a:r>
          </a:p>
          <a:p>
            <a:pPr marL="914400" lvl="2" indent="0" eaLnBrk="1" hangingPunct="1">
              <a:buNone/>
            </a:pPr>
            <a:r>
              <a:rPr lang="en-US" dirty="0"/>
              <a:t>(or error if not compatible, depending on language rules)</a:t>
            </a:r>
          </a:p>
          <a:p>
            <a:pPr marL="457200" lvl="1" indent="0" eaLnBrk="1" hangingPunct="1">
              <a:buNone/>
            </a:pPr>
            <a:r>
              <a:rPr lang="en-US" dirty="0" err="1"/>
              <a:t>exp.type</a:t>
            </a:r>
            <a:r>
              <a:rPr lang="en-US" dirty="0"/>
              <a:t> = exp</a:t>
            </a:r>
            <a:r>
              <a:rPr lang="en-US" baseline="-25000" dirty="0"/>
              <a:t>1</a:t>
            </a:r>
            <a:r>
              <a:rPr lang="en-US" dirty="0"/>
              <a:t>.type  (or exp</a:t>
            </a:r>
            <a:r>
              <a:rPr lang="en-US" baseline="-25000" dirty="0"/>
              <a:t>2</a:t>
            </a:r>
            <a:r>
              <a:rPr lang="en-US" dirty="0"/>
              <a:t>.type)</a:t>
            </a:r>
          </a:p>
          <a:p>
            <a:pPr marL="457200" lvl="1" indent="0">
              <a:buNone/>
            </a:pPr>
            <a:r>
              <a:rPr lang="en-US" sz="2400" dirty="0"/>
              <a:t>	(or whatever type that language rules specify)</a:t>
            </a:r>
          </a:p>
          <a:p>
            <a:pPr marL="457200" lvl="1" indent="0" eaLnBrk="1" hangingPunct="1">
              <a:buNone/>
            </a:pPr>
            <a:r>
              <a:rPr lang="en-US" dirty="0" err="1"/>
              <a:t>exp.kind</a:t>
            </a:r>
            <a:r>
              <a:rPr lang="en-US" dirty="0"/>
              <a:t> = </a:t>
            </a:r>
            <a:r>
              <a:rPr lang="en-US" dirty="0" err="1"/>
              <a:t>val</a:t>
            </a:r>
            <a:endParaRPr lang="en-US" dirty="0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EEB7FDC7-DD9B-41E2-B0D0-3B532AE22A67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9C1254-60DF-894A-8FF6-F1CE2A2F14F6}"/>
                  </a:ext>
                </a:extLst>
              </p14:cNvPr>
              <p14:cNvContentPartPr/>
              <p14:nvPr/>
            </p14:nvContentPartPr>
            <p14:xfrm>
              <a:off x="149760" y="1059840"/>
              <a:ext cx="5036040" cy="5033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9C1254-60DF-894A-8FF6-F1CE2A2F14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0400" y="1050480"/>
                <a:ext cx="5054760" cy="505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600" dirty="0"/>
              <a:t>What do we need to know to check if this is legal and compile it?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/>
              <a:t>class C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	int a;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	C(int initial)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		a = initial;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	void setA(int val)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		a = val;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}</a:t>
            </a:r>
          </a:p>
        </p:txBody>
      </p:sp>
      <p:sp>
        <p:nvSpPr>
          <p:cNvPr id="5127" name="Rectangle 4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/>
              <a:t>class Main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  public static void main(){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		C c = new C(17);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		c.setA(42);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}</a:t>
            </a:r>
          </a:p>
        </p:txBody>
      </p:sp>
      <p:sp>
        <p:nvSpPr>
          <p:cNvPr id="5123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124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D0543C8D-4005-44B6-AB5B-18EF6DADF84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8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572000" y="1981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F60D20-567A-3246-A205-4EEAEE2A77DD}"/>
                  </a:ext>
                </a:extLst>
              </p14:cNvPr>
              <p14:cNvContentPartPr/>
              <p14:nvPr/>
            </p14:nvContentPartPr>
            <p14:xfrm>
              <a:off x="903600" y="2199960"/>
              <a:ext cx="6129360" cy="2167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F60D20-567A-3246-A205-4EEAEE2A77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4240" y="2190600"/>
                <a:ext cx="6148080" cy="2185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Attribute Rules for Assignment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err="1"/>
              <a:t>stmt</a:t>
            </a:r>
            <a:r>
              <a:rPr lang="en-US" dirty="0"/>
              <a:t> ::= exp</a:t>
            </a:r>
            <a:r>
              <a:rPr lang="en-US" baseline="-25000" dirty="0"/>
              <a:t>1</a:t>
            </a:r>
            <a:r>
              <a:rPr lang="en-US" dirty="0"/>
              <a:t> = exp</a:t>
            </a:r>
            <a:r>
              <a:rPr lang="en-US" baseline="-25000" dirty="0"/>
              <a:t>2</a:t>
            </a:r>
            <a:r>
              <a:rPr lang="en-US" dirty="0"/>
              <a:t>;</a:t>
            </a:r>
          </a:p>
          <a:p>
            <a:pPr marL="457200" lvl="1" indent="0" eaLnBrk="1" hangingPunct="1">
              <a:buNone/>
            </a:pPr>
            <a:r>
              <a:rPr lang="en-US" dirty="0"/>
              <a:t>exp</a:t>
            </a:r>
            <a:r>
              <a:rPr lang="en-US" baseline="-25000" dirty="0"/>
              <a:t>1</a:t>
            </a:r>
            <a:r>
              <a:rPr lang="en-US" dirty="0"/>
              <a:t>.env = </a:t>
            </a:r>
            <a:r>
              <a:rPr lang="en-US" dirty="0" err="1"/>
              <a:t>stmt.env</a:t>
            </a:r>
            <a:endParaRPr lang="en-US" dirty="0"/>
          </a:p>
          <a:p>
            <a:pPr marL="457200" lvl="1" indent="0" eaLnBrk="1" hangingPunct="1">
              <a:buNone/>
            </a:pPr>
            <a:r>
              <a:rPr lang="en-US" dirty="0"/>
              <a:t>exp</a:t>
            </a:r>
            <a:r>
              <a:rPr lang="en-US" baseline="-25000" dirty="0"/>
              <a:t>2</a:t>
            </a:r>
            <a:r>
              <a:rPr lang="en-US" dirty="0"/>
              <a:t>.env = </a:t>
            </a:r>
            <a:r>
              <a:rPr lang="en-US" dirty="0" err="1"/>
              <a:t>stmt.env</a:t>
            </a:r>
            <a:endParaRPr lang="en-US" dirty="0"/>
          </a:p>
          <a:p>
            <a:pPr marL="457200" lvl="1" indent="0" eaLnBrk="1" hangingPunct="1">
              <a:buNone/>
            </a:pPr>
            <a:r>
              <a:rPr lang="en-US" dirty="0"/>
              <a:t>Error if exp</a:t>
            </a:r>
            <a:r>
              <a:rPr lang="en-US" baseline="-25000" dirty="0"/>
              <a:t>2</a:t>
            </a:r>
            <a:r>
              <a:rPr lang="en-US" dirty="0"/>
              <a:t>.type is not assignment compatible with exp</a:t>
            </a:r>
            <a:r>
              <a:rPr lang="en-US" baseline="-25000" dirty="0"/>
              <a:t>1</a:t>
            </a:r>
            <a:r>
              <a:rPr lang="en-US" dirty="0"/>
              <a:t>.type</a:t>
            </a:r>
          </a:p>
          <a:p>
            <a:pPr marL="457200" lvl="1" indent="0" eaLnBrk="1" hangingPunct="1">
              <a:buNone/>
            </a:pPr>
            <a:r>
              <a:rPr lang="en-US" dirty="0"/>
              <a:t>Error if exp</a:t>
            </a:r>
            <a:r>
              <a:rPr lang="en-US" baseline="-25000" dirty="0"/>
              <a:t>1</a:t>
            </a:r>
            <a:r>
              <a:rPr lang="en-US" dirty="0"/>
              <a:t>.kind is not </a:t>
            </a:r>
            <a:r>
              <a:rPr lang="en-US" dirty="0" err="1"/>
              <a:t>var</a:t>
            </a:r>
            <a:r>
              <a:rPr lang="en-US" dirty="0"/>
              <a:t> (can’t be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2C585B54-1BC4-4228-8D34-E11ADF404F71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62FADE-D2C6-C54C-A21E-72841604F0CA}"/>
                  </a:ext>
                </a:extLst>
              </p14:cNvPr>
              <p14:cNvContentPartPr/>
              <p14:nvPr/>
            </p14:nvContentPartPr>
            <p14:xfrm>
              <a:off x="1156320" y="2634840"/>
              <a:ext cx="2567160" cy="4223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62FADE-D2C6-C54C-A21E-72841604F0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6960" y="2625480"/>
                <a:ext cx="2585880" cy="424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int</a:t>
            </a:r>
            <a:r>
              <a:rPr lang="en-US" sz="2800" dirty="0"/>
              <a:t> x; x = x + 1;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310BB685-82F0-4162-B872-A9D90B67E79D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0EDC1D-4427-684F-9FD0-79087589C2BA}"/>
                  </a:ext>
                </a:extLst>
              </p14:cNvPr>
              <p14:cNvContentPartPr/>
              <p14:nvPr/>
            </p14:nvContentPartPr>
            <p14:xfrm>
              <a:off x="491400" y="862560"/>
              <a:ext cx="8160120" cy="5147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0EDC1D-4427-684F-9FD0-79087589C2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2040" y="853200"/>
                <a:ext cx="8178840" cy="516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Extensions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This can be extended to handle sequences of declarations and statements</a:t>
            </a:r>
          </a:p>
          <a:p>
            <a:pPr lvl="1"/>
            <a:r>
              <a:rPr lang="en-US" dirty="0"/>
              <a:t>Sequences of declarations builds up larger environments, each </a:t>
            </a:r>
            <a:r>
              <a:rPr lang="en-US" dirty="0" err="1"/>
              <a:t>decl</a:t>
            </a:r>
            <a:r>
              <a:rPr lang="en-US" dirty="0"/>
              <a:t> synthesizes a new </a:t>
            </a:r>
            <a:r>
              <a:rPr lang="en-US" dirty="0" err="1"/>
              <a:t>env</a:t>
            </a:r>
            <a:r>
              <a:rPr lang="en-US" dirty="0"/>
              <a:t> from previous one plus the new binding</a:t>
            </a:r>
          </a:p>
          <a:p>
            <a:pPr lvl="1"/>
            <a:r>
              <a:rPr lang="en-US" dirty="0"/>
              <a:t>Full environment is passed down to statements and expressions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0BE46209-A753-44C6-A921-B3863FF7833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are </a:t>
            </a:r>
            <a:r>
              <a:rPr lang="en-US" dirty="0" err="1"/>
              <a:t>equational</a:t>
            </a:r>
            <a:r>
              <a:rPr lang="en-US" dirty="0"/>
              <a:t> computations </a:t>
            </a:r>
          </a:p>
          <a:p>
            <a:pPr lvl="1"/>
            <a:r>
              <a:rPr lang="en-US" dirty="0"/>
              <a:t>Think functional programming, no side effects</a:t>
            </a:r>
          </a:p>
          <a:p>
            <a:r>
              <a:rPr lang="en-US" dirty="0"/>
              <a:t>Solver can be automated, provided the attribute equations are non-circular</a:t>
            </a:r>
          </a:p>
          <a:p>
            <a:r>
              <a:rPr lang="en-US" dirty="0"/>
              <a:t>But implementation problems</a:t>
            </a:r>
          </a:p>
          <a:p>
            <a:pPr lvl="1"/>
            <a:r>
              <a:rPr lang="en-US" dirty="0"/>
              <a:t>Non-local computation</a:t>
            </a:r>
          </a:p>
          <a:p>
            <a:pPr lvl="1"/>
            <a:r>
              <a:rPr lang="en-US" dirty="0"/>
              <a:t>Can’t afford to literally pass around copies of large, aggregate structures like environments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935DA87F-971F-4519-B008-52B0F6ECA33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 Practice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Attribute grammars give us a good way of thinking about how to structure semantic checks</a:t>
            </a:r>
          </a:p>
          <a:p>
            <a:r>
              <a:rPr lang="en-US" dirty="0"/>
              <a:t>Symbol tables will hold environment information</a:t>
            </a:r>
          </a:p>
          <a:p>
            <a:r>
              <a:rPr lang="en-US" dirty="0"/>
              <a:t>Add fields to AST nodes to refer to appropriate attributes (symbol table entries for identifiers, types for expressions, etc.)</a:t>
            </a:r>
          </a:p>
          <a:p>
            <a:pPr lvl="1"/>
            <a:r>
              <a:rPr lang="en-US" dirty="0"/>
              <a:t>Put in appropriate places in AST class inheritance tree and exploit inheritance.  Most statements don’t need types, for example, but all expressions do.</a:t>
            </a: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CD2CC88B-65C3-456F-8586-51FD1251FE9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Agenda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7F7F7F"/>
                </a:solidFill>
              </a:rPr>
              <a:t>Static semantics</a:t>
            </a:r>
          </a:p>
          <a:p>
            <a:pPr eaLnBrk="1" hangingPunct="1"/>
            <a:r>
              <a:rPr lang="en-US" dirty="0">
                <a:solidFill>
                  <a:srgbClr val="7F7F7F"/>
                </a:solidFill>
              </a:rPr>
              <a:t>Attribute grammars</a:t>
            </a:r>
          </a:p>
          <a:p>
            <a:pPr eaLnBrk="1" hangingPunct="1"/>
            <a:r>
              <a:rPr lang="en-US" dirty="0">
                <a:solidFill>
                  <a:srgbClr val="0000FF"/>
                </a:solidFill>
              </a:rPr>
              <a:t>Symbol tables</a:t>
            </a:r>
          </a:p>
          <a:p>
            <a:pPr eaLnBrk="1" hangingPunct="1"/>
            <a:r>
              <a:rPr lang="en-US" dirty="0"/>
              <a:t>Types &amp; type checking</a:t>
            </a:r>
          </a:p>
          <a:p>
            <a:pPr eaLnBrk="1" hangingPunct="1"/>
            <a:r>
              <a:rPr lang="en-US" dirty="0" err="1"/>
              <a:t>Wrapup</a:t>
            </a:r>
            <a:endParaRPr lang="en-US" dirty="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7F40520C-FCB4-4612-84A1-939DC069327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91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Map identifiers to </a:t>
            </a:r>
            <a:br>
              <a:rPr lang="en-US" dirty="0"/>
            </a:br>
            <a:r>
              <a:rPr lang="en-US" dirty="0"/>
              <a:t>&lt;type, kind, location, other properties&gt;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Lookup(id) =&gt; information</a:t>
            </a:r>
          </a:p>
          <a:p>
            <a:pPr lvl="1"/>
            <a:r>
              <a:rPr lang="en-US" dirty="0"/>
              <a:t>Enter(id, information)</a:t>
            </a:r>
          </a:p>
          <a:p>
            <a:pPr lvl="1"/>
            <a:r>
              <a:rPr lang="en-US" dirty="0"/>
              <a:t>Open/close scopes</a:t>
            </a:r>
          </a:p>
          <a:p>
            <a:r>
              <a:rPr lang="en-US" dirty="0"/>
              <a:t>Build &amp; use during semantics pass</a:t>
            </a:r>
          </a:p>
          <a:p>
            <a:pPr lvl="1"/>
            <a:r>
              <a:rPr lang="en-US" dirty="0"/>
              <a:t>Build first from declarations</a:t>
            </a:r>
          </a:p>
          <a:p>
            <a:pPr lvl="1"/>
            <a:r>
              <a:rPr lang="en-US" dirty="0"/>
              <a:t>Then use to check semantic rules</a:t>
            </a:r>
          </a:p>
          <a:p>
            <a:r>
              <a:rPr lang="en-US" dirty="0"/>
              <a:t>Use (and augment) in later compiler phases</a:t>
            </a: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01D04349-78C7-4712-8747-E8748C6B45D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Aside: </a:t>
            </a:r>
            <a:br>
              <a:rPr lang="en-US"/>
            </a:br>
            <a:r>
              <a:rPr lang="en-US"/>
              <a:t>Implementing Symbol Tables</a:t>
            </a:r>
            <a:endParaRPr lang="en-US" dirty="0"/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Big topic in classical (i.e., ancient) compiler courses: implementing a hashed symbol table</a:t>
            </a:r>
          </a:p>
          <a:p>
            <a:r>
              <a:rPr lang="en-US" dirty="0"/>
              <a:t>These days: use the collection classes that are provided with the standard language libraries (Java, C#, C++, ML, Haskell, etc.)</a:t>
            </a:r>
          </a:p>
          <a:p>
            <a:pPr lvl="1"/>
            <a:r>
              <a:rPr lang="en-US" dirty="0"/>
              <a:t>Then tune &amp; optimize if it really matters</a:t>
            </a:r>
          </a:p>
          <a:p>
            <a:pPr lvl="2"/>
            <a:r>
              <a:rPr lang="en-US" dirty="0"/>
              <a:t>In production compilers, it really matters</a:t>
            </a:r>
          </a:p>
          <a:p>
            <a:pPr lvl="3"/>
            <a:r>
              <a:rPr lang="en-US" dirty="0"/>
              <a:t>Up to a point…</a:t>
            </a:r>
          </a:p>
          <a:p>
            <a:r>
              <a:rPr lang="en-US" dirty="0"/>
              <a:t>Java:</a:t>
            </a:r>
          </a:p>
          <a:p>
            <a:pPr lvl="1"/>
            <a:r>
              <a:rPr lang="en-US" dirty="0"/>
              <a:t>Map (</a:t>
            </a:r>
            <a:r>
              <a:rPr lang="en-US" dirty="0" err="1"/>
              <a:t>HashMap</a:t>
            </a:r>
            <a:r>
              <a:rPr lang="en-US" dirty="0"/>
              <a:t>) will handle most cases</a:t>
            </a:r>
          </a:p>
          <a:p>
            <a:pPr lvl="1"/>
            <a:r>
              <a:rPr lang="en-US" dirty="0"/>
              <a:t>List (</a:t>
            </a:r>
            <a:r>
              <a:rPr lang="en-US" dirty="0" err="1"/>
              <a:t>ArrayList</a:t>
            </a:r>
            <a:r>
              <a:rPr lang="en-US" dirty="0"/>
              <a:t>) for ordered lists (parameters, etc.)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0921ECAF-C8C0-4A4E-8A4C-5312DB69983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Engineering Issues (1)</a:t>
            </a:r>
            <a:endParaRPr lang="en-US" dirty="0"/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multipass</a:t>
            </a:r>
            <a:r>
              <a:rPr lang="en-US" dirty="0"/>
              <a:t> compilers, inner scope symbol tables need to persist for use in later passes</a:t>
            </a:r>
          </a:p>
          <a:p>
            <a:pPr lvl="1"/>
            <a:r>
              <a:rPr lang="en-US" dirty="0"/>
              <a:t>So really can’t delete symbol tables on scope exit</a:t>
            </a:r>
          </a:p>
          <a:p>
            <a:pPr lvl="1"/>
            <a:r>
              <a:rPr lang="en-US" dirty="0"/>
              <a:t>Retain tables and add a pointer to the parent scope (effectively a reverse tree of scope symbol tables with root = global table)</a:t>
            </a:r>
          </a:p>
          <a:p>
            <a:pPr lvl="2"/>
            <a:r>
              <a:rPr lang="en-US" dirty="0"/>
              <a:t>Keep a pointer to current innermost scope (leaf) and start looking for symbols there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3E0C4873-24A9-4107-B209-92450ED35EC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Engineering Issues (2)</a:t>
            </a:r>
            <a:endParaRPr lang="en-US" dirty="0"/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practice, often want to retain O(1) lookup or something close to it</a:t>
            </a:r>
          </a:p>
          <a:p>
            <a:pPr lvl="1"/>
            <a:r>
              <a:rPr lang="en-US" dirty="0"/>
              <a:t>Would like to avoid O(depth of scope nesting), although some compilers assume this will be small enough not to matter</a:t>
            </a:r>
          </a:p>
          <a:p>
            <a:pPr lvl="1"/>
            <a:r>
              <a:rPr lang="en-US" dirty="0"/>
              <a:t>When it matters, use hash tables with additional information (linked lists of various sorts) to get the scope nesting right</a:t>
            </a:r>
          </a:p>
          <a:p>
            <a:pPr lvl="2"/>
            <a:r>
              <a:rPr lang="en-US" dirty="0"/>
              <a:t>Usually need some sort of scope entry/exit operations</a:t>
            </a:r>
          </a:p>
          <a:p>
            <a:pPr lvl="1"/>
            <a:r>
              <a:rPr lang="en-US" dirty="0"/>
              <a:t>See a compiler textbook for ideas &amp; details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3E0C4873-24A9-4107-B209-92450ED35EC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5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Beyond Syntax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There is a level of correctness not captured by a context-free grammar</a:t>
            </a:r>
          </a:p>
          <a:p>
            <a:pPr lvl="1"/>
            <a:r>
              <a:rPr lang="en-US" dirty="0"/>
              <a:t>Has a variable been declared?</a:t>
            </a:r>
          </a:p>
          <a:p>
            <a:pPr lvl="1"/>
            <a:r>
              <a:rPr lang="en-US" dirty="0"/>
              <a:t>Are types consistent in an expression?</a:t>
            </a:r>
          </a:p>
          <a:p>
            <a:pPr lvl="1"/>
            <a:r>
              <a:rPr lang="en-US" dirty="0"/>
              <a:t>In the assignment x=y, is y assignable to x?</a:t>
            </a:r>
          </a:p>
          <a:p>
            <a:pPr lvl="1"/>
            <a:r>
              <a:rPr lang="en-US" dirty="0"/>
              <a:t>Does a method call have the right number and types of parameters?</a:t>
            </a:r>
          </a:p>
          <a:p>
            <a:pPr lvl="1"/>
            <a:r>
              <a:rPr lang="en-US" dirty="0"/>
              <a:t>In a selector </a:t>
            </a:r>
            <a:r>
              <a:rPr lang="en-US" dirty="0" err="1"/>
              <a:t>p.q</a:t>
            </a:r>
            <a:r>
              <a:rPr lang="en-US" dirty="0"/>
              <a:t>, is q a method or field of class instance p?</a:t>
            </a:r>
          </a:p>
          <a:p>
            <a:pPr lvl="1"/>
            <a:r>
              <a:rPr lang="en-US" dirty="0"/>
              <a:t>Is variable x guaranteed to be initialized before it is used?</a:t>
            </a:r>
          </a:p>
          <a:p>
            <a:pPr lvl="1"/>
            <a:r>
              <a:rPr lang="en-US" dirty="0"/>
              <a:t>Could p be null when </a:t>
            </a:r>
            <a:r>
              <a:rPr lang="en-US" dirty="0" err="1"/>
              <a:t>p.q</a:t>
            </a:r>
            <a:r>
              <a:rPr lang="en-US" dirty="0"/>
              <a:t> is executed?</a:t>
            </a:r>
          </a:p>
          <a:p>
            <a:pPr lvl="1"/>
            <a:r>
              <a:rPr lang="en-US" dirty="0"/>
              <a:t>Etc. etc. etc.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C962E739-8ED8-4965-BCB1-89795000BF5F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D904C0-5F12-9545-AD67-413C57C42334}"/>
                  </a:ext>
                </a:extLst>
              </p14:cNvPr>
              <p14:cNvContentPartPr/>
              <p14:nvPr/>
            </p14:nvContentPartPr>
            <p14:xfrm>
              <a:off x="2121480" y="4700160"/>
              <a:ext cx="3846240" cy="881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D904C0-5F12-9545-AD67-413C57C423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2120" y="4690800"/>
                <a:ext cx="3864960" cy="90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Error Recovery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What to do when an undeclared identifier is encountered?</a:t>
            </a:r>
          </a:p>
          <a:p>
            <a:pPr lvl="1"/>
            <a:r>
              <a:rPr lang="en-US" dirty="0"/>
              <a:t>Goal: only complain once (Why?)</a:t>
            </a:r>
          </a:p>
          <a:p>
            <a:pPr lvl="1"/>
            <a:r>
              <a:rPr lang="en-US" dirty="0"/>
              <a:t>Can forge a symbol table entry for id once you’ve complained so it will be found in the future</a:t>
            </a:r>
          </a:p>
          <a:p>
            <a:pPr lvl="1"/>
            <a:r>
              <a:rPr lang="en-US" dirty="0"/>
              <a:t>Assign the forged entry a type of “unknown”</a:t>
            </a:r>
          </a:p>
          <a:p>
            <a:pPr lvl="1"/>
            <a:r>
              <a:rPr lang="en-US" dirty="0"/>
              <a:t>“Unknown” is the type of all malformed expressions and is compatible with all other types</a:t>
            </a:r>
          </a:p>
          <a:p>
            <a:pPr lvl="2"/>
            <a:r>
              <a:rPr lang="en-US" dirty="0"/>
              <a:t>Allows you to only complain once!  (How?)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69F64DD0-F935-4596-B99F-F55D964227E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“Predefined” Things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Many languages have some “predefined” items (constants, functions, classes, namespaces, standard libraries, …)</a:t>
            </a:r>
          </a:p>
          <a:p>
            <a:r>
              <a:rPr lang="en-US" dirty="0"/>
              <a:t>Include initialization code or declarations to manually create symbol table entries for these when the compiler starts up</a:t>
            </a:r>
          </a:p>
          <a:p>
            <a:pPr lvl="1"/>
            <a:r>
              <a:rPr lang="en-US" dirty="0"/>
              <a:t>Rest of compiler generally doesn’t need to know the difference between “</a:t>
            </a:r>
            <a:r>
              <a:rPr lang="en-US" dirty="0" err="1"/>
              <a:t>predeclared</a:t>
            </a:r>
            <a:r>
              <a:rPr lang="en-US" dirty="0"/>
              <a:t>” items and ones found in the program</a:t>
            </a:r>
          </a:p>
          <a:p>
            <a:pPr lvl="1"/>
            <a:r>
              <a:rPr lang="en-US" dirty="0"/>
              <a:t>Can put “standard prelude” information in a file or data resource and use that to initialize</a:t>
            </a:r>
          </a:p>
          <a:p>
            <a:pPr lvl="2"/>
            <a:r>
              <a:rPr lang="en-US" dirty="0"/>
              <a:t>Tradeoffs?</a:t>
            </a: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2B729EAF-C235-4B21-AD8E-24353FBFA2BF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Agenda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7F7F7F"/>
                </a:solidFill>
              </a:rPr>
              <a:t>Static semantics</a:t>
            </a:r>
          </a:p>
          <a:p>
            <a:pPr eaLnBrk="1" hangingPunct="1"/>
            <a:r>
              <a:rPr lang="en-US" dirty="0">
                <a:solidFill>
                  <a:srgbClr val="7F7F7F"/>
                </a:solidFill>
              </a:rPr>
              <a:t>Attribute grammars</a:t>
            </a:r>
          </a:p>
          <a:p>
            <a:pPr eaLnBrk="1" hangingPunct="1"/>
            <a:r>
              <a:rPr lang="en-US" dirty="0">
                <a:solidFill>
                  <a:srgbClr val="7F7F7F"/>
                </a:solidFill>
              </a:rPr>
              <a:t>Symbol tables</a:t>
            </a:r>
          </a:p>
          <a:p>
            <a:pPr eaLnBrk="1" hangingPunct="1"/>
            <a:r>
              <a:rPr lang="en-US" dirty="0">
                <a:solidFill>
                  <a:srgbClr val="0000FF"/>
                </a:solidFill>
              </a:rPr>
              <a:t>Types &amp; type checking</a:t>
            </a:r>
          </a:p>
          <a:p>
            <a:pPr eaLnBrk="1" hangingPunct="1"/>
            <a:r>
              <a:rPr lang="en-US" dirty="0" err="1"/>
              <a:t>Wrapup</a:t>
            </a:r>
            <a:endParaRPr lang="en-US" dirty="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7F40520C-FCB4-4612-84A1-939DC069327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91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Types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Classical roles of types in programming languages</a:t>
            </a:r>
          </a:p>
          <a:p>
            <a:pPr lvl="1"/>
            <a:r>
              <a:rPr lang="en-US" dirty="0"/>
              <a:t>Run-time safety</a:t>
            </a:r>
          </a:p>
          <a:p>
            <a:pPr lvl="1"/>
            <a:r>
              <a:rPr lang="en-US" dirty="0"/>
              <a:t>Compile-time error detection</a:t>
            </a:r>
          </a:p>
          <a:p>
            <a:pPr lvl="1"/>
            <a:r>
              <a:rPr lang="en-US" dirty="0"/>
              <a:t>Improved expressiveness (method or operator overloading, for example)</a:t>
            </a:r>
          </a:p>
          <a:p>
            <a:pPr lvl="1"/>
            <a:r>
              <a:rPr lang="en-US" dirty="0"/>
              <a:t>Provide information to optimizer</a:t>
            </a:r>
          </a:p>
          <a:p>
            <a:pPr lvl="2"/>
            <a:r>
              <a:rPr lang="en-US" dirty="0"/>
              <a:t>In strongly typed languages, allows compiler to make assumptions about possible values</a:t>
            </a:r>
          </a:p>
          <a:p>
            <a:pPr lvl="2"/>
            <a:r>
              <a:rPr lang="en-US" dirty="0"/>
              <a:t>Qualifiers like </a:t>
            </a:r>
            <a:r>
              <a:rPr lang="en-US" dirty="0" err="1"/>
              <a:t>const</a:t>
            </a:r>
            <a:r>
              <a:rPr lang="en-US" dirty="0"/>
              <a:t>, final, or restrict (in C) allow for other assumptions</a:t>
            </a: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539D06AC-E249-4943-860E-9A69ECC4657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Type Checking Terminology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Static vs. dynamic typing </a:t>
            </a:r>
          </a:p>
          <a:p>
            <a:pPr lvl="1"/>
            <a:r>
              <a:rPr lang="en-US" dirty="0"/>
              <a:t>static: checking done prior to execution (e.g. compile-time) </a:t>
            </a:r>
          </a:p>
          <a:p>
            <a:pPr lvl="1"/>
            <a:r>
              <a:rPr lang="en-US" dirty="0"/>
              <a:t>dynamic: checking during execution </a:t>
            </a:r>
          </a:p>
          <a:p>
            <a:pPr marL="0" indent="0">
              <a:buNone/>
            </a:pPr>
            <a:r>
              <a:rPr lang="en-US" dirty="0"/>
              <a:t>Strong vs. weak typing </a:t>
            </a:r>
          </a:p>
          <a:p>
            <a:pPr lvl="1"/>
            <a:r>
              <a:rPr lang="en-US" dirty="0"/>
              <a:t>strong: guarantees no illegal operations performed </a:t>
            </a:r>
          </a:p>
          <a:p>
            <a:pPr lvl="1"/>
            <a:r>
              <a:rPr lang="en-US" dirty="0"/>
              <a:t>weak: can’t make guarantees</a:t>
            </a:r>
          </a:p>
          <a:p>
            <a:pPr marL="0" indent="0">
              <a:buNone/>
            </a:pPr>
            <a:r>
              <a:rPr lang="en-US" dirty="0"/>
              <a:t>Caveats:</a:t>
            </a:r>
          </a:p>
          <a:p>
            <a:r>
              <a:rPr lang="en-US" dirty="0"/>
              <a:t>Hybrids common</a:t>
            </a:r>
          </a:p>
          <a:p>
            <a:r>
              <a:rPr lang="en-US" dirty="0"/>
              <a:t>Inconsistent usage </a:t>
            </a:r>
          </a:p>
          <a:p>
            <a:pPr marL="0" indent="0">
              <a:buNone/>
            </a:pPr>
            <a:r>
              <a:rPr lang="en-US" dirty="0"/>
              <a:t>	common</a:t>
            </a:r>
          </a:p>
          <a:p>
            <a:r>
              <a:rPr lang="en-US" dirty="0"/>
              <a:t>“</a:t>
            </a:r>
            <a:r>
              <a:rPr lang="en-US" dirty="0" err="1"/>
              <a:t>untyped</a:t>
            </a:r>
            <a:r>
              <a:rPr lang="en-US" dirty="0"/>
              <a:t>,” “</a:t>
            </a:r>
            <a:r>
              <a:rPr lang="en-US" dirty="0" err="1"/>
              <a:t>typeless</a:t>
            </a:r>
            <a:r>
              <a:rPr lang="en-US" dirty="0"/>
              <a:t>” </a:t>
            </a:r>
          </a:p>
          <a:p>
            <a:pPr marL="0" indent="0">
              <a:buNone/>
            </a:pPr>
            <a:r>
              <a:rPr lang="en-US" dirty="0"/>
              <a:t>	could mean dynamic </a:t>
            </a:r>
          </a:p>
          <a:p>
            <a:pPr marL="0" indent="0">
              <a:buNone/>
            </a:pPr>
            <a:r>
              <a:rPr lang="en-US" dirty="0"/>
              <a:t>	or weak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6103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44925FE7-43AD-4016-A897-FEB66D45E33E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66564" name="Group 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62905693"/>
              </p:ext>
            </p:extLst>
          </p:nvPr>
        </p:nvGraphicFramePr>
        <p:xfrm>
          <a:off x="3657600" y="3886200"/>
          <a:ext cx="5181600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static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dynamic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strong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Java, SML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Scheme, Ruby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weak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PERL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Type Systems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Base Types</a:t>
            </a:r>
          </a:p>
          <a:p>
            <a:pPr lvl="1"/>
            <a:r>
              <a:rPr lang="en-US"/>
              <a:t>Fundamental, atomic types</a:t>
            </a:r>
          </a:p>
          <a:p>
            <a:pPr lvl="1"/>
            <a:r>
              <a:rPr lang="en-US"/>
              <a:t>Typical examples: int, double, char, bool</a:t>
            </a:r>
          </a:p>
          <a:p>
            <a:r>
              <a:rPr lang="en-US"/>
              <a:t>Compound/Constructed Types</a:t>
            </a:r>
          </a:p>
          <a:p>
            <a:pPr lvl="1"/>
            <a:r>
              <a:rPr lang="en-US"/>
              <a:t>Built up from other types (recursively)</a:t>
            </a:r>
          </a:p>
          <a:p>
            <a:pPr lvl="1"/>
            <a:r>
              <a:rPr lang="en-US"/>
              <a:t>Constructors include records/structs/classes, arrays, pointers, enumerations, functions, modules, …</a:t>
            </a:r>
          </a:p>
          <a:p>
            <a:pPr lvl="2"/>
            <a:r>
              <a:rPr lang="en-US"/>
              <a:t>Most language provide a small collection of these</a:t>
            </a:r>
            <a:endParaRPr lang="en-US" dirty="0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5EC44A9B-4DF8-4B49-9762-CDC8638F414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Represent Types in a Compiler?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solution: create a shallow class hierarchy</a:t>
            </a:r>
          </a:p>
          <a:p>
            <a:r>
              <a:rPr lang="en-US" dirty="0"/>
              <a:t>Example:</a:t>
            </a:r>
          </a:p>
          <a:p>
            <a:pPr marL="57150" indent="0">
              <a:buNone/>
            </a:pPr>
            <a:r>
              <a:rPr lang="en-US" dirty="0"/>
              <a:t>	abstract class Type { … }   // or interface</a:t>
            </a:r>
          </a:p>
          <a:p>
            <a:pPr marL="57150" indent="0">
              <a:buNone/>
            </a:pPr>
            <a:r>
              <a:rPr lang="en-US" dirty="0"/>
              <a:t>	class </a:t>
            </a:r>
            <a:r>
              <a:rPr lang="en-US" dirty="0" err="1"/>
              <a:t>BaseType</a:t>
            </a:r>
            <a:r>
              <a:rPr lang="en-US" dirty="0"/>
              <a:t> extends Type { … }</a:t>
            </a:r>
          </a:p>
          <a:p>
            <a:pPr marL="57150" indent="0">
              <a:buNone/>
            </a:pPr>
            <a:r>
              <a:rPr lang="en-US" dirty="0"/>
              <a:t>	class </a:t>
            </a:r>
            <a:r>
              <a:rPr lang="en-US" dirty="0" err="1"/>
              <a:t>ClassType</a:t>
            </a:r>
            <a:r>
              <a:rPr lang="en-US" dirty="0"/>
              <a:t> extends Type { … }</a:t>
            </a:r>
          </a:p>
          <a:p>
            <a:endParaRPr lang="en-US" dirty="0"/>
          </a:p>
          <a:p>
            <a:r>
              <a:rPr lang="en-US" dirty="0"/>
              <a:t>Should not need too many of these</a:t>
            </a: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DEBD750D-C3F7-4007-BFFF-8A00F3D2AEA6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Types vs ASTs</a:t>
            </a:r>
            <a:endParaRPr lang="en-US" dirty="0"/>
          </a:p>
        </p:txBody>
      </p:sp>
      <p:sp>
        <p:nvSpPr>
          <p:cNvPr id="4813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Types nodes are </a:t>
            </a:r>
            <a:r>
              <a:rPr lang="en-US" b="1" i="1" dirty="0">
                <a:solidFill>
                  <a:srgbClr val="FF0000"/>
                </a:solidFill>
              </a:rPr>
              <a:t>not</a:t>
            </a:r>
            <a:r>
              <a:rPr lang="en-US" dirty="0"/>
              <a:t> AST nodes!</a:t>
            </a:r>
          </a:p>
          <a:p>
            <a:r>
              <a:rPr lang="en-US" dirty="0"/>
              <a:t>AST = abstract representation of source program (including source program type info)</a:t>
            </a:r>
          </a:p>
          <a:p>
            <a:r>
              <a:rPr lang="en-US" dirty="0"/>
              <a:t>Types = abstract representation of type semantics for type checking, inference, etc. (i.e., an ADT)</a:t>
            </a:r>
          </a:p>
          <a:p>
            <a:pPr lvl="1"/>
            <a:r>
              <a:rPr lang="en-US" dirty="0"/>
              <a:t>Can include information not explicitly represented in the source code, or may describe types in ways more convenient for processing</a:t>
            </a:r>
          </a:p>
          <a:p>
            <a:r>
              <a:rPr lang="en-US" dirty="0"/>
              <a:t>Be sure you have a separate “type” class hierarchy in your compiler distinct from the AST</a:t>
            </a: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DEBD750D-C3F7-4007-BFFF-8A00F3D2AEA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25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Base Types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For each base type 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, char, double, etc.) create exactly one object to represent it (singleton!)</a:t>
            </a:r>
          </a:p>
          <a:p>
            <a:pPr lvl="1"/>
            <a:r>
              <a:rPr lang="en-US" dirty="0"/>
              <a:t>Base types in symbol table entries and AST nodes are direct references to these objects</a:t>
            </a:r>
          </a:p>
          <a:p>
            <a:pPr lvl="1"/>
            <a:r>
              <a:rPr lang="en-US" dirty="0"/>
              <a:t>Base type objects usually created at compiler startup</a:t>
            </a:r>
          </a:p>
          <a:p>
            <a:r>
              <a:rPr lang="en-US" dirty="0"/>
              <a:t>Useful to create a type “void” object to tag functions that do not return a value</a:t>
            </a:r>
          </a:p>
          <a:p>
            <a:r>
              <a:rPr lang="en-US" dirty="0"/>
              <a:t>Also useful to create a type “unknown” object for errors</a:t>
            </a:r>
          </a:p>
          <a:p>
            <a:pPr lvl="1"/>
            <a:r>
              <a:rPr lang="en-US" dirty="0"/>
              <a:t>(“void” and “unknown” types reduce the need for special case code in various places in the type checker; don’t have to return “null” for “no type” or “not declared” cases)</a:t>
            </a: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A74F993A-B78B-4869-B132-1F85EEF38540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Compound Types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Basic idea: use a appropriate “type constructor” object that refers to the component types</a:t>
            </a:r>
          </a:p>
          <a:p>
            <a:pPr lvl="1"/>
            <a:r>
              <a:rPr lang="en-US" dirty="0"/>
              <a:t>Limited number of these – correspond directly to type constructors in the language (pointer, array, record/</a:t>
            </a:r>
            <a:r>
              <a:rPr lang="en-US" dirty="0" err="1"/>
              <a:t>struct</a:t>
            </a:r>
            <a:r>
              <a:rPr lang="en-US" dirty="0"/>
              <a:t>/class, function,…)</a:t>
            </a:r>
          </a:p>
          <a:p>
            <a:pPr lvl="1"/>
            <a:r>
              <a:rPr lang="en-US" dirty="0"/>
              <a:t>So a compound type is represented as a graph</a:t>
            </a:r>
          </a:p>
          <a:p>
            <a:r>
              <a:rPr lang="en-US" dirty="0"/>
              <a:t>Some examples…</a:t>
            </a: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A7C1D380-BA00-436F-90CE-E0DF9D0D7151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else do we need to know to generate code?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Where are fields allocated in an object?</a:t>
            </a:r>
          </a:p>
          <a:p>
            <a:r>
              <a:rPr lang="en-US" dirty="0"/>
              <a:t>How big are objects? (i.e., how much storage needs to be allocated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)</a:t>
            </a:r>
          </a:p>
          <a:p>
            <a:r>
              <a:rPr lang="en-US" dirty="0"/>
              <a:t>Where are local variables stored when a method is called?</a:t>
            </a:r>
          </a:p>
          <a:p>
            <a:r>
              <a:rPr lang="en-US" dirty="0"/>
              <a:t>Which methods are associated with an object/class?</a:t>
            </a:r>
          </a:p>
          <a:p>
            <a:pPr lvl="1"/>
            <a:r>
              <a:rPr lang="en-US" dirty="0"/>
              <a:t>How do we figure out which method to call based on the run-time type of an object?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4228FE63-E1D4-4073-8560-DC8A4448FC61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089B69-8567-3B4E-80D6-1DE688E3A8BB}"/>
                  </a:ext>
                </a:extLst>
              </p14:cNvPr>
              <p14:cNvContentPartPr/>
              <p14:nvPr/>
            </p14:nvContentPartPr>
            <p14:xfrm>
              <a:off x="2590200" y="2152800"/>
              <a:ext cx="835920" cy="35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089B69-8567-3B4E-80D6-1DE688E3A8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0840" y="2143440"/>
                <a:ext cx="854640" cy="54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Class Types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Type for: class id { fields and methods }</a:t>
            </a:r>
          </a:p>
          <a:p>
            <a:pPr marL="457200" lvl="1" indent="0">
              <a:buNone/>
            </a:pPr>
            <a:r>
              <a:rPr lang="en-US" dirty="0"/>
              <a:t>class </a:t>
            </a:r>
            <a:r>
              <a:rPr lang="en-US" dirty="0" err="1"/>
              <a:t>ClassType</a:t>
            </a:r>
            <a:r>
              <a:rPr lang="en-US" dirty="0"/>
              <a:t> extends Type {</a:t>
            </a:r>
          </a:p>
          <a:p>
            <a:pPr marL="457200" lvl="1" indent="0">
              <a:buNone/>
            </a:pPr>
            <a:r>
              <a:rPr lang="en-US" dirty="0"/>
              <a:t>	Type </a:t>
            </a:r>
            <a:r>
              <a:rPr lang="en-US" dirty="0" err="1"/>
              <a:t>baseClassType</a:t>
            </a:r>
            <a:r>
              <a:rPr lang="en-US" dirty="0"/>
              <a:t>;    	// ref to base class</a:t>
            </a:r>
          </a:p>
          <a:p>
            <a:pPr marL="457200" lvl="1" indent="0">
              <a:buNone/>
            </a:pPr>
            <a:r>
              <a:rPr lang="en-US" dirty="0"/>
              <a:t>	Map fields;		   		// type info for fields</a:t>
            </a:r>
          </a:p>
          <a:p>
            <a:pPr marL="457200" lvl="1" indent="0">
              <a:buNone/>
            </a:pPr>
            <a:r>
              <a:rPr lang="en-US" dirty="0"/>
              <a:t>	Map methods;		   	// type info for methods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 err="1"/>
              <a:t>MiniJava</a:t>
            </a:r>
            <a:r>
              <a:rPr lang="en-US" dirty="0"/>
              <a:t> note: May not want to represent class types exactly like this, depending on how class symbol tables are represented; e.g., the class symbol table(s) might be a sufficient representation of a class type.)</a:t>
            </a:r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DBBA6A2B-3812-493E-8970-1486A4B971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Array Types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For regular Java this is simple: only possibility is # of dimensions and element type (which can be another array type or anything else)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class </a:t>
            </a:r>
            <a:r>
              <a:rPr lang="en-US" dirty="0" err="1"/>
              <a:t>ArrayType</a:t>
            </a:r>
            <a:r>
              <a:rPr lang="en-US" dirty="0"/>
              <a:t> extends Type {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nDims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		Type </a:t>
            </a:r>
            <a:r>
              <a:rPr lang="en-US" dirty="0" err="1"/>
              <a:t>elementType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2E45A186-73AC-4723-9E3F-F7B248D1E9DE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Array Types for Other Languages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Example: Pascal allowed arrays to be indexed by any discrete type like an </a:t>
            </a:r>
            <a:r>
              <a:rPr lang="en-US" dirty="0" err="1"/>
              <a:t>enum</a:t>
            </a:r>
            <a:r>
              <a:rPr lang="en-US" dirty="0"/>
              <a:t>, char, </a:t>
            </a:r>
            <a:r>
              <a:rPr lang="en-US" dirty="0" err="1"/>
              <a:t>subrange</a:t>
            </a:r>
            <a:r>
              <a:rPr lang="en-US" dirty="0"/>
              <a:t> of </a:t>
            </a:r>
            <a:r>
              <a:rPr lang="en-US" dirty="0" err="1"/>
              <a:t>int</a:t>
            </a:r>
            <a:r>
              <a:rPr lang="en-US" dirty="0"/>
              <a:t>, or other discrete type</a:t>
            </a:r>
          </a:p>
          <a:p>
            <a:pPr marL="457200" lvl="1" indent="0">
              <a:buNone/>
            </a:pPr>
            <a:r>
              <a:rPr lang="en-US" dirty="0"/>
              <a:t>	array [</a:t>
            </a:r>
            <a:r>
              <a:rPr lang="en-US" dirty="0" err="1"/>
              <a:t>indexType</a:t>
            </a:r>
            <a:r>
              <a:rPr lang="en-US" dirty="0"/>
              <a:t>] of </a:t>
            </a:r>
            <a:r>
              <a:rPr lang="en-US" dirty="0" err="1"/>
              <a:t>elementType</a:t>
            </a: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(fantastic idea – would be nice if it became popular again)</a:t>
            </a:r>
          </a:p>
          <a:p>
            <a:r>
              <a:rPr lang="en-US" dirty="0"/>
              <a:t>Element type can be any other type, including an array (e.g., 2-D array = 1-D array of 1-D array)</a:t>
            </a:r>
          </a:p>
          <a:p>
            <a:pPr marL="457200" lvl="1" indent="0">
              <a:buNone/>
            </a:pPr>
            <a:r>
              <a:rPr lang="en-US" dirty="0"/>
              <a:t>	class </a:t>
            </a:r>
            <a:r>
              <a:rPr lang="en-US" dirty="0" err="1"/>
              <a:t>GeneralArrayType</a:t>
            </a:r>
            <a:r>
              <a:rPr lang="en-US" dirty="0"/>
              <a:t> extends Type {</a:t>
            </a:r>
          </a:p>
          <a:p>
            <a:pPr marL="457200" lvl="1" indent="0">
              <a:buNone/>
            </a:pPr>
            <a:r>
              <a:rPr lang="en-US" dirty="0"/>
              <a:t>		Type </a:t>
            </a:r>
            <a:r>
              <a:rPr lang="en-US" dirty="0" err="1"/>
              <a:t>indexType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		Type </a:t>
            </a:r>
            <a:r>
              <a:rPr lang="en-US" dirty="0" err="1"/>
              <a:t>elementType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0D107CF5-9224-42DA-976F-4BFABDAD6C36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Methods/Functions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Type of a method is its result type plus an ordered list of parameter types</a:t>
            </a:r>
          </a:p>
          <a:p>
            <a:pPr marL="457200" lvl="1" indent="0">
              <a:buNone/>
            </a:pPr>
            <a:r>
              <a:rPr lang="en-US" dirty="0"/>
              <a:t>	class </a:t>
            </a:r>
            <a:r>
              <a:rPr lang="en-US" dirty="0" err="1"/>
              <a:t>MethodType</a:t>
            </a:r>
            <a:r>
              <a:rPr lang="en-US" dirty="0"/>
              <a:t> extends Type {</a:t>
            </a:r>
          </a:p>
          <a:p>
            <a:pPr marL="457200" lvl="1" indent="0">
              <a:buNone/>
            </a:pPr>
            <a:r>
              <a:rPr lang="en-US" dirty="0"/>
              <a:t>		Type </a:t>
            </a:r>
            <a:r>
              <a:rPr lang="en-US" dirty="0" err="1"/>
              <a:t>resultType</a:t>
            </a:r>
            <a:r>
              <a:rPr lang="en-US" dirty="0"/>
              <a:t>;	     // type or “void”</a:t>
            </a:r>
          </a:p>
          <a:p>
            <a:pPr marL="457200" lvl="1" indent="0">
              <a:buNone/>
            </a:pPr>
            <a:r>
              <a:rPr lang="en-US" dirty="0"/>
              <a:t>		List </a:t>
            </a:r>
            <a:r>
              <a:rPr lang="en-US" dirty="0" err="1"/>
              <a:t>parameterTypes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Sometimes called the method “signature”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9B77A7B7-C31B-4073-9370-53936B7AA4F2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Type Equivalance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For base types this is simple: types are the same if they are identical</a:t>
            </a:r>
          </a:p>
          <a:p>
            <a:pPr lvl="2"/>
            <a:r>
              <a:rPr lang="en-US" dirty="0"/>
              <a:t>Can use pointer comparison in the type checker if you have a singleton object for each base type</a:t>
            </a:r>
          </a:p>
          <a:p>
            <a:pPr lvl="1"/>
            <a:r>
              <a:rPr lang="en-US" dirty="0"/>
              <a:t>Normally there are well defined rules for coercions between arithmetic types</a:t>
            </a:r>
          </a:p>
          <a:p>
            <a:pPr lvl="2"/>
            <a:r>
              <a:rPr lang="en-US" dirty="0"/>
              <a:t>Compiler inserts these automatically where required by the language spec or when written explicitly by programmer (casts) – often involves inserting cast or conversion nodes in AST</a:t>
            </a:r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A09B8474-A31F-4B09-AD86-3DA6EC1BE313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Type Equivalence for Compound Types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/>
          </a:bodyPr>
          <a:lstStyle/>
          <a:p>
            <a:r>
              <a:rPr lang="en-US" dirty="0"/>
              <a:t>Two basic strategies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Structural equivalence</a:t>
            </a:r>
            <a:r>
              <a:rPr lang="en-US" dirty="0"/>
              <a:t>: two types are the same if they are the same kind of type and their component types are equivalent, recursively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Name equivalence</a:t>
            </a:r>
            <a:r>
              <a:rPr lang="en-US" dirty="0"/>
              <a:t>: two types are the same only if they have the same name, even if their structures match</a:t>
            </a:r>
          </a:p>
          <a:p>
            <a:r>
              <a:rPr lang="en-US" dirty="0"/>
              <a:t>Different language design philosophies</a:t>
            </a:r>
          </a:p>
          <a:p>
            <a:pPr lvl="1"/>
            <a:r>
              <a:rPr lang="en-US" dirty="0"/>
              <a:t>e.g., are Complex and Point the same?</a:t>
            </a:r>
          </a:p>
          <a:p>
            <a:pPr lvl="1"/>
            <a:r>
              <a:rPr lang="en-US" dirty="0"/>
              <a:t>e.g., are Point (Cartesian) and Point (Polar) the same?</a:t>
            </a:r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9981E69E-CD6B-4B6A-99F1-0757CC678D88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Structural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Structural equivalence says two types are equal </a:t>
            </a:r>
            <a:r>
              <a:rPr lang="en-US" dirty="0" err="1"/>
              <a:t>iff</a:t>
            </a:r>
            <a:r>
              <a:rPr lang="en-US" dirty="0"/>
              <a:t> they have same structure </a:t>
            </a:r>
          </a:p>
          <a:p>
            <a:pPr lvl="1"/>
            <a:r>
              <a:rPr lang="en-US" dirty="0"/>
              <a:t>Atomic types are tautologically the same structure and equal if they are the same type</a:t>
            </a:r>
          </a:p>
          <a:p>
            <a:pPr lvl="1"/>
            <a:r>
              <a:rPr lang="en-US" dirty="0"/>
              <a:t>For type constructors: equal if the same constructor  and, recursively, type (constructor) components are equal</a:t>
            </a:r>
          </a:p>
          <a:p>
            <a:r>
              <a:rPr lang="en-US" dirty="0"/>
              <a:t>Ex: atomic types, array types, ML record types</a:t>
            </a:r>
          </a:p>
          <a:p>
            <a:r>
              <a:rPr lang="en-US" dirty="0"/>
              <a:t>Implement with recursive implementation of equals, or by canonicalization of types when types created, then use pointer/ref. equality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1EC07575-0714-4422-8FC0-9DC73B8C43C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Name Equivalence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Name equivalence says that two types are equal iff they came from the same textual occurrence of a type constructor </a:t>
            </a:r>
          </a:p>
          <a:p>
            <a:pPr lvl="1"/>
            <a:r>
              <a:rPr lang="en-US"/>
              <a:t>Ex: class types, C struct types (struct tag name), datatypes in ML</a:t>
            </a:r>
          </a:p>
          <a:p>
            <a:pPr lvl="1"/>
            <a:r>
              <a:rPr lang="en-US"/>
              <a:t>special case: type synonyms (e.g. typedef in C) do not define new types </a:t>
            </a:r>
          </a:p>
          <a:p>
            <a:r>
              <a:rPr lang="en-US"/>
              <a:t>Implement with pointer equality assuming appropriate representation of type info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163AB99D-6920-4872-919E-7E8AD360C73A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Type Equivalence and Inheritance 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Suppose we have</a:t>
            </a:r>
          </a:p>
          <a:p>
            <a:pPr marL="457200" lvl="1" indent="0">
              <a:buNone/>
            </a:pPr>
            <a:r>
              <a:rPr lang="en-US" dirty="0"/>
              <a:t>	class Base { … }</a:t>
            </a:r>
          </a:p>
          <a:p>
            <a:pPr marL="457200" lvl="1" indent="0">
              <a:buNone/>
            </a:pPr>
            <a:r>
              <a:rPr lang="en-US" dirty="0"/>
              <a:t>	class Derived extends Base { … }</a:t>
            </a:r>
          </a:p>
          <a:p>
            <a:r>
              <a:rPr lang="en-US" dirty="0"/>
              <a:t>A variable declared with type Base has a </a:t>
            </a:r>
            <a:r>
              <a:rPr lang="en-US" i="1" dirty="0">
                <a:solidFill>
                  <a:srgbClr val="0000FF"/>
                </a:solidFill>
              </a:rPr>
              <a:t>compile-time type</a:t>
            </a:r>
            <a:r>
              <a:rPr lang="en-US" dirty="0"/>
              <a:t> or </a:t>
            </a:r>
            <a:r>
              <a:rPr lang="en-US" i="1" dirty="0">
                <a:solidFill>
                  <a:srgbClr val="0000FF"/>
                </a:solidFill>
              </a:rPr>
              <a:t>static type</a:t>
            </a:r>
            <a:r>
              <a:rPr lang="en-US" i="1" dirty="0"/>
              <a:t> </a:t>
            </a:r>
            <a:r>
              <a:rPr lang="en-US" dirty="0"/>
              <a:t>of Base</a:t>
            </a:r>
          </a:p>
          <a:p>
            <a:r>
              <a:rPr lang="en-US" dirty="0"/>
              <a:t>During execution, that variable may refer to an object of class Base or any of its subclasses like Derived (or can be null), often called the the </a:t>
            </a:r>
            <a:r>
              <a:rPr lang="en-US" i="1" dirty="0">
                <a:solidFill>
                  <a:srgbClr val="0000FF"/>
                </a:solidFill>
              </a:rPr>
              <a:t>runtime type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dynamic type</a:t>
            </a:r>
          </a:p>
          <a:p>
            <a:pPr lvl="1"/>
            <a:r>
              <a:rPr lang="en-US" dirty="0"/>
              <a:t>Since subclass is guaranteed to have all fields/methods of base class, type checker only needs to deal with declared compile-time types of variables and, in fact, can’t track all possible runtime types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EB0C8E4A-F585-4822-B7DE-6C35653331D2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Type Casts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In most languages, one can explicitly cast an object of one type to another </a:t>
            </a:r>
          </a:p>
          <a:p>
            <a:pPr lvl="1"/>
            <a:r>
              <a:rPr lang="en-US" dirty="0"/>
              <a:t>sometimes cast means a conversion (e.g., casts between numeric types) </a:t>
            </a:r>
          </a:p>
          <a:p>
            <a:pPr lvl="1"/>
            <a:r>
              <a:rPr lang="en-US" dirty="0"/>
              <a:t>sometimes cast means a change of static type without doing any computation (casts between pointer types or pointer and numeric types in C) </a:t>
            </a:r>
          </a:p>
          <a:p>
            <a:pPr lvl="1"/>
            <a:r>
              <a:rPr lang="en-US" dirty="0"/>
              <a:t>for objects can be a </a:t>
            </a:r>
            <a:r>
              <a:rPr lang="en-US" dirty="0" err="1"/>
              <a:t>upcast</a:t>
            </a:r>
            <a:r>
              <a:rPr lang="en-US" dirty="0"/>
              <a:t> (free and always safe) or downcast (requires runtime check to be safe)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AD20EBD0-D8E4-4E37-9E42-23F3B54AA188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Agenda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FF"/>
                </a:solidFill>
              </a:rPr>
              <a:t>Static semantics</a:t>
            </a:r>
          </a:p>
          <a:p>
            <a:pPr eaLnBrk="1" hangingPunct="1"/>
            <a:r>
              <a:rPr lang="en-US" dirty="0"/>
              <a:t>Attribute grammars</a:t>
            </a:r>
          </a:p>
          <a:p>
            <a:pPr eaLnBrk="1" hangingPunct="1"/>
            <a:r>
              <a:rPr lang="en-US" dirty="0"/>
              <a:t>Symbol tables</a:t>
            </a:r>
          </a:p>
          <a:p>
            <a:pPr eaLnBrk="1" hangingPunct="1"/>
            <a:r>
              <a:rPr lang="en-US" dirty="0"/>
              <a:t>Types &amp; type checking</a:t>
            </a:r>
          </a:p>
          <a:p>
            <a:pPr eaLnBrk="1" hangingPunct="1"/>
            <a:r>
              <a:rPr lang="en-US" dirty="0" err="1"/>
              <a:t>Wrapup</a:t>
            </a:r>
            <a:endParaRPr lang="en-US" dirty="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7F40520C-FCB4-4612-84A1-939DC06932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20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Type Conversions and Coercions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In full Java, we can explicitly convert a value of type double to one of type </a:t>
            </a:r>
            <a:r>
              <a:rPr lang="en-US" dirty="0" err="1"/>
              <a:t>int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can represent as unary operator </a:t>
            </a:r>
          </a:p>
          <a:p>
            <a:pPr lvl="1"/>
            <a:r>
              <a:rPr lang="en-US" dirty="0" err="1"/>
              <a:t>typecheck</a:t>
            </a:r>
            <a:r>
              <a:rPr lang="en-US" dirty="0"/>
              <a:t>, </a:t>
            </a:r>
            <a:r>
              <a:rPr lang="en-US" dirty="0" err="1"/>
              <a:t>codegen</a:t>
            </a:r>
            <a:r>
              <a:rPr lang="en-US" dirty="0"/>
              <a:t> normally </a:t>
            </a:r>
          </a:p>
          <a:p>
            <a:r>
              <a:rPr lang="en-US" dirty="0"/>
              <a:t>In full Java, can implicitly coerce a value of type </a:t>
            </a:r>
            <a:r>
              <a:rPr lang="en-US" dirty="0" err="1"/>
              <a:t>int</a:t>
            </a:r>
            <a:r>
              <a:rPr lang="en-US" dirty="0"/>
              <a:t> to one of type double </a:t>
            </a:r>
          </a:p>
          <a:p>
            <a:pPr lvl="1"/>
            <a:r>
              <a:rPr lang="en-US" dirty="0"/>
              <a:t>compiler must insert unary conversion operators, based on result of type checking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4C0D8E7C-6B57-4F62-BA1A-9B378B6AD983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 and Java: type casts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C/C++: safety/correctness of casts not checked </a:t>
            </a:r>
          </a:p>
          <a:p>
            <a:pPr lvl="1"/>
            <a:r>
              <a:rPr lang="en-US" dirty="0"/>
              <a:t>allows writing low-level code that’s type-unsafe </a:t>
            </a:r>
          </a:p>
          <a:p>
            <a:pPr lvl="1"/>
            <a:r>
              <a:rPr lang="en-US" dirty="0"/>
              <a:t>C++ has more elaborate casts, and one of them does require runtime checks</a:t>
            </a:r>
          </a:p>
          <a:p>
            <a:r>
              <a:rPr lang="en-US" dirty="0"/>
              <a:t>In Java: </a:t>
            </a:r>
            <a:r>
              <a:rPr lang="en-US" dirty="0" err="1"/>
              <a:t>downcasts</a:t>
            </a:r>
            <a:r>
              <a:rPr lang="en-US" dirty="0"/>
              <a:t> from superclass to subclass need runtime check to preserve type safety </a:t>
            </a:r>
          </a:p>
          <a:p>
            <a:pPr lvl="2"/>
            <a:r>
              <a:rPr lang="en-US" dirty="0"/>
              <a:t>static </a:t>
            </a:r>
            <a:r>
              <a:rPr lang="en-US" dirty="0" err="1"/>
              <a:t>typechecker</a:t>
            </a:r>
            <a:r>
              <a:rPr lang="en-US" dirty="0"/>
              <a:t> allows the cast </a:t>
            </a:r>
          </a:p>
          <a:p>
            <a:pPr lvl="2"/>
            <a:r>
              <a:rPr lang="en-US" dirty="0" err="1"/>
              <a:t>codegen</a:t>
            </a:r>
            <a:r>
              <a:rPr lang="en-US" dirty="0"/>
              <a:t> introduces runtime check</a:t>
            </a:r>
          </a:p>
          <a:p>
            <a:pPr lvl="3"/>
            <a:r>
              <a:rPr lang="en-US" dirty="0"/>
              <a:t>(same code needed to handle “</a:t>
            </a:r>
            <a:r>
              <a:rPr lang="en-US" dirty="0" err="1"/>
              <a:t>instanceof</a:t>
            </a:r>
            <a:r>
              <a:rPr lang="en-US" dirty="0"/>
              <a:t>”) </a:t>
            </a:r>
          </a:p>
          <a:p>
            <a:pPr lvl="2"/>
            <a:r>
              <a:rPr lang="en-US" dirty="0"/>
              <a:t>Java’s main need for dynamic type checking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9B4CFC05-24B7-444D-9394-9B0A57A4C8B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Various Notions of Type Compatibility</a:t>
            </a:r>
            <a:endParaRPr lang="en-US" dirty="0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usually several relations on types that we need to analyze in a compiler:</a:t>
            </a:r>
          </a:p>
          <a:p>
            <a:pPr lvl="1"/>
            <a:r>
              <a:rPr lang="en-US" dirty="0"/>
              <a:t>“is the same as”</a:t>
            </a:r>
          </a:p>
          <a:p>
            <a:pPr lvl="1"/>
            <a:r>
              <a:rPr lang="en-US" dirty="0"/>
              <a:t>“is assignable to”</a:t>
            </a:r>
          </a:p>
          <a:p>
            <a:pPr lvl="1"/>
            <a:r>
              <a:rPr lang="en-US" dirty="0"/>
              <a:t>“is same or a subclass of”</a:t>
            </a:r>
          </a:p>
          <a:p>
            <a:pPr lvl="1"/>
            <a:r>
              <a:rPr lang="en-US" dirty="0"/>
              <a:t>“is convertible to”</a:t>
            </a:r>
          </a:p>
          <a:p>
            <a:r>
              <a:rPr lang="en-US" dirty="0"/>
              <a:t>Exact meanings and checks needed depend on the language spec.</a:t>
            </a:r>
          </a:p>
          <a:p>
            <a:r>
              <a:rPr lang="en-US" dirty="0"/>
              <a:t>Be sure to check for the right one(s)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1EB7F889-19C4-42D9-93EA-024A214171F9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Useful Compiler Functions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handful of methods to decide different kinds of type compatibility:</a:t>
            </a:r>
          </a:p>
          <a:p>
            <a:pPr lvl="1"/>
            <a:r>
              <a:rPr lang="en-US" dirty="0"/>
              <a:t>Types are identical</a:t>
            </a:r>
          </a:p>
          <a:p>
            <a:pPr lvl="1"/>
            <a:r>
              <a:rPr lang="en-US" dirty="0"/>
              <a:t>Type t</a:t>
            </a:r>
            <a:r>
              <a:rPr lang="en-US" baseline="-25000" dirty="0"/>
              <a:t>1</a:t>
            </a:r>
            <a:r>
              <a:rPr lang="en-US" dirty="0"/>
              <a:t> is assignment compatible with t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Parameter list is compatible with types of expressions in the method call</a:t>
            </a:r>
          </a:p>
          <a:p>
            <a:r>
              <a:rPr lang="en-US" dirty="0"/>
              <a:t>Usual modularity reasons: isolate these decisions in one place and hide the actual type representation from the rest of the compiler</a:t>
            </a:r>
          </a:p>
          <a:p>
            <a:r>
              <a:rPr lang="en-US" dirty="0"/>
              <a:t>Probably belongs in the same package with the type representation classes</a:t>
            </a:r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5898B9B3-0C5D-4CCF-A0F1-D0DB59882A35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Agenda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7F7F7F"/>
                </a:solidFill>
              </a:rPr>
              <a:t>Static semantics</a:t>
            </a:r>
          </a:p>
          <a:p>
            <a:pPr eaLnBrk="1" hangingPunct="1"/>
            <a:r>
              <a:rPr lang="en-US" dirty="0">
                <a:solidFill>
                  <a:srgbClr val="7F7F7F"/>
                </a:solidFill>
              </a:rPr>
              <a:t>Attribute grammars</a:t>
            </a:r>
          </a:p>
          <a:p>
            <a:pPr eaLnBrk="1" hangingPunct="1"/>
            <a:r>
              <a:rPr lang="en-US" dirty="0">
                <a:solidFill>
                  <a:srgbClr val="7F7F7F"/>
                </a:solidFill>
              </a:rPr>
              <a:t>Symbol tables</a:t>
            </a:r>
          </a:p>
          <a:p>
            <a:pPr eaLnBrk="1" hangingPunct="1"/>
            <a:r>
              <a:rPr lang="en-US" dirty="0">
                <a:solidFill>
                  <a:srgbClr val="7F7F7F"/>
                </a:solidFill>
              </a:rPr>
              <a:t>Types &amp; type checking</a:t>
            </a:r>
          </a:p>
          <a:p>
            <a:pPr eaLnBrk="1" hangingPunct="1"/>
            <a:r>
              <a:rPr lang="en-US" dirty="0" err="1">
                <a:solidFill>
                  <a:srgbClr val="0000FF"/>
                </a:solidFill>
              </a:rPr>
              <a:t>Wrapup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7F40520C-FCB4-4612-84A1-939DC0693274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916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Disclaimer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overview of semantics, type representation, etc. should give you a decent idea of what needs to be done in your project, but you’ll need to adapt the ideas to the project specifics.</a:t>
            </a:r>
          </a:p>
          <a:p>
            <a:r>
              <a:rPr lang="en-US" dirty="0"/>
              <a:t>You’ll also find good ideas in your compiler book…</a:t>
            </a:r>
          </a:p>
          <a:p>
            <a:r>
              <a:rPr lang="en-US" dirty="0"/>
              <a:t>And remember that these slides cover more than is needed for our specific project</a:t>
            </a:r>
          </a:p>
        </p:txBody>
      </p:sp>
      <p:sp>
        <p:nvSpPr>
          <p:cNvPr id="665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65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E5E59D51-7614-4B2D-A688-A1AC721B5550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Coming Attractions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To get a running compiler we need:</a:t>
            </a:r>
          </a:p>
          <a:p>
            <a:pPr lvl="1"/>
            <a:r>
              <a:rPr lang="en-US" dirty="0"/>
              <a:t>Execution model for language constructs</a:t>
            </a:r>
          </a:p>
          <a:p>
            <a:pPr lvl="1"/>
            <a:r>
              <a:rPr lang="en-US" dirty="0"/>
              <a:t>x86-64 assembly language for compiler writers</a:t>
            </a:r>
          </a:p>
          <a:p>
            <a:pPr lvl="1"/>
            <a:r>
              <a:rPr lang="en-US" dirty="0"/>
              <a:t>Code generation and runtime bootstrap details</a:t>
            </a:r>
          </a:p>
          <a:p>
            <a:pPr lvl="1"/>
            <a:endParaRPr lang="en-US" dirty="0"/>
          </a:p>
          <a:p>
            <a:r>
              <a:rPr lang="en-US" dirty="0"/>
              <a:t>We’ll also spend considerable time on compiler optimization</a:t>
            </a:r>
          </a:p>
          <a:p>
            <a:pPr lvl="1"/>
            <a:r>
              <a:rPr lang="en-US" dirty="0"/>
              <a:t>Intermediate reps., graphs, SSA, dataflow</a:t>
            </a:r>
          </a:p>
          <a:p>
            <a:pPr lvl="1"/>
            <a:r>
              <a:rPr lang="en-US" dirty="0"/>
              <a:t>Optimization analysis and transformations</a:t>
            </a:r>
          </a:p>
        </p:txBody>
      </p:sp>
      <p:sp>
        <p:nvSpPr>
          <p:cNvPr id="6758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759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7176AA46-BC8E-4C89-8BA6-4120147DDA3D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Semantic Analysis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Main tasks:</a:t>
            </a:r>
          </a:p>
          <a:p>
            <a:pPr lvl="1"/>
            <a:r>
              <a:rPr lang="en-US" dirty="0"/>
              <a:t>Extract types and other information from the program</a:t>
            </a:r>
          </a:p>
          <a:p>
            <a:pPr lvl="1"/>
            <a:r>
              <a:rPr lang="en-US" dirty="0"/>
              <a:t>Check language rules that go beyond the context-free grammar</a:t>
            </a:r>
          </a:p>
          <a:p>
            <a:pPr lvl="1"/>
            <a:r>
              <a:rPr lang="en-US" dirty="0"/>
              <a:t>Resolve names – connect declarations and uses</a:t>
            </a:r>
          </a:p>
          <a:p>
            <a:pPr lvl="1"/>
            <a:r>
              <a:rPr lang="en-US" dirty="0"/>
              <a:t>“Understand” the program well enough for synthesis</a:t>
            </a:r>
          </a:p>
          <a:p>
            <a:r>
              <a:rPr lang="en-US" dirty="0"/>
              <a:t>Key data structure: Symbol tables</a:t>
            </a:r>
          </a:p>
          <a:p>
            <a:pPr lvl="1"/>
            <a:r>
              <a:rPr lang="en-US" dirty="0"/>
              <a:t>Map each identifier in the program to information about it (kind, type, etc.)</a:t>
            </a:r>
          </a:p>
          <a:p>
            <a:pPr lvl="1"/>
            <a:r>
              <a:rPr lang="en-US" dirty="0"/>
              <a:t>Later: assign storage locations (stack frame offsets) for variables, add other annotations</a:t>
            </a:r>
          </a:p>
          <a:p>
            <a:r>
              <a:rPr lang="en-US" dirty="0"/>
              <a:t>This is the final part of the analysis phase (front end) of the compiler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577F3785-4BD0-4AE5-9080-C0642B9006C0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21FAC3-86FE-9E43-9F4A-4AA86BEFC0F5}"/>
                  </a:ext>
                </a:extLst>
              </p14:cNvPr>
              <p14:cNvContentPartPr/>
              <p14:nvPr/>
            </p14:nvContentPartPr>
            <p14:xfrm>
              <a:off x="418320" y="2169360"/>
              <a:ext cx="4296600" cy="3153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21FAC3-86FE-9E43-9F4A-4AA86BEFC0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8960" y="2160000"/>
                <a:ext cx="4315320" cy="3171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Kinds of Semantic Information</a:t>
            </a:r>
          </a:p>
        </p:txBody>
      </p:sp>
      <p:graphicFrame>
        <p:nvGraphicFramePr>
          <p:cNvPr id="146490" name="Group 58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0677615"/>
              </p:ext>
            </p:extLst>
          </p:nvPr>
        </p:nvGraphicFramePr>
        <p:xfrm>
          <a:off x="457200" y="1600200"/>
          <a:ext cx="8229600" cy="42149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53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Information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Generated From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Used to process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9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Symbol tables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Declarations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Expressions, statements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9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Type information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Declarations, expressions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Operations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9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Constant/variable information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Declarations, expressions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Statements, expressions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9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Register &amp; memory locations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Assigned by compiler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Code generation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6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Values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Constants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Expressions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21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DAE4857A-1855-441C-9DC0-DEB2A05EB5E7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8F8E4C-993D-B441-A4D4-65DCA7116305}"/>
                  </a:ext>
                </a:extLst>
              </p14:cNvPr>
              <p14:cNvContentPartPr/>
              <p14:nvPr/>
            </p14:nvContentPartPr>
            <p14:xfrm>
              <a:off x="497880" y="3551400"/>
              <a:ext cx="7462440" cy="1454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8F8E4C-993D-B441-A4D4-65DCA71163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8520" y="3542040"/>
                <a:ext cx="7481160" cy="1472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Semantic Checks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language construct we want to know:</a:t>
            </a:r>
          </a:p>
          <a:p>
            <a:pPr lvl="1"/>
            <a:r>
              <a:rPr lang="en-US" dirty="0"/>
              <a:t>What semantic rules should be checked</a:t>
            </a:r>
          </a:p>
          <a:p>
            <a:pPr lvl="2"/>
            <a:r>
              <a:rPr lang="en-US" dirty="0"/>
              <a:t>Specified by language definition (type compatibility, required initialization, etc.)</a:t>
            </a:r>
          </a:p>
          <a:p>
            <a:pPr lvl="1"/>
            <a:r>
              <a:rPr lang="en-US" dirty="0"/>
              <a:t>For an expression, what is its type (used to check whether expression is legal in the current context)</a:t>
            </a:r>
          </a:p>
          <a:p>
            <a:pPr lvl="1"/>
            <a:r>
              <a:rPr lang="en-US" dirty="0"/>
              <a:t>For declarations, what information needs to be captured to use elsewhere</a:t>
            </a: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91EB4039-A54B-4382-B054-9F65861BCA5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1853</TotalTime>
  <Words>4246</Words>
  <Application>Microsoft Macintosh PowerPoint</Application>
  <PresentationFormat>On-screen Show (4:3)</PresentationFormat>
  <Paragraphs>615</Paragraphs>
  <Slides>66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Courier New</vt:lpstr>
      <vt:lpstr>Tahoma</vt:lpstr>
      <vt:lpstr>Wingdings</vt:lpstr>
      <vt:lpstr>Office Theme</vt:lpstr>
      <vt:lpstr>Compilers</vt:lpstr>
      <vt:lpstr>Agenda</vt:lpstr>
      <vt:lpstr>What do we need to know to check if this is legal and compile it?</vt:lpstr>
      <vt:lpstr>Beyond Syntax</vt:lpstr>
      <vt:lpstr>What else do we need to know to generate code?</vt:lpstr>
      <vt:lpstr>Agenda</vt:lpstr>
      <vt:lpstr>Semantic Analysis</vt:lpstr>
      <vt:lpstr>Some Kinds of Semantic Information</vt:lpstr>
      <vt:lpstr>Semantic Checks</vt:lpstr>
      <vt:lpstr>A Sampling of Semantic Checks (0)</vt:lpstr>
      <vt:lpstr>A Sampling of Semantic Checks (1)</vt:lpstr>
      <vt:lpstr>A Sampling of Semantic Checks (2)</vt:lpstr>
      <vt:lpstr>A Sampling of Semantic Checks (3)</vt:lpstr>
      <vt:lpstr>A Sampling of Semantic Checks (4)</vt:lpstr>
      <vt:lpstr>A Sampling of Semantic Checks (5)</vt:lpstr>
      <vt:lpstr>A Sampling of Semantic Checks (6)</vt:lpstr>
      <vt:lpstr>Agenda</vt:lpstr>
      <vt:lpstr>Attribute Grammars</vt:lpstr>
      <vt:lpstr>Attribute Grammars</vt:lpstr>
      <vt:lpstr>Attribute Example</vt:lpstr>
      <vt:lpstr>Inherited and Synthesized Attributes</vt:lpstr>
      <vt:lpstr>Attribute Equations</vt:lpstr>
      <vt:lpstr>Informal Example of Attribute Rules (1)</vt:lpstr>
      <vt:lpstr>Informal Example of Attribute Rules (2)</vt:lpstr>
      <vt:lpstr>Attributes for Declarations</vt:lpstr>
      <vt:lpstr>Attributes for Program</vt:lpstr>
      <vt:lpstr>Attributes for Constants</vt:lpstr>
      <vt:lpstr>Attributes for Identifier Expressions</vt:lpstr>
      <vt:lpstr>Attributes for Addition</vt:lpstr>
      <vt:lpstr>Attribute Rules for Assignment</vt:lpstr>
      <vt:lpstr>Example</vt:lpstr>
      <vt:lpstr>Extensions</vt:lpstr>
      <vt:lpstr>Observations</vt:lpstr>
      <vt:lpstr>In Practice</vt:lpstr>
      <vt:lpstr>Agenda</vt:lpstr>
      <vt:lpstr>Symbol Tables</vt:lpstr>
      <vt:lpstr>Aside:  Implementing Symbol Tables</vt:lpstr>
      <vt:lpstr>Engineering Issues (1)</vt:lpstr>
      <vt:lpstr>Engineering Issues (2)</vt:lpstr>
      <vt:lpstr>Error Recovery</vt:lpstr>
      <vt:lpstr>“Predefined” Things</vt:lpstr>
      <vt:lpstr>Agenda</vt:lpstr>
      <vt:lpstr>Types</vt:lpstr>
      <vt:lpstr>Type Checking Terminology</vt:lpstr>
      <vt:lpstr>Type Systems</vt:lpstr>
      <vt:lpstr>How to Represent Types in a Compiler?</vt:lpstr>
      <vt:lpstr>Types vs ASTs</vt:lpstr>
      <vt:lpstr>Base Types</vt:lpstr>
      <vt:lpstr>Compound Types</vt:lpstr>
      <vt:lpstr>Class Types</vt:lpstr>
      <vt:lpstr>Array Types</vt:lpstr>
      <vt:lpstr>Array Types for Other Languages</vt:lpstr>
      <vt:lpstr>Methods/Functions</vt:lpstr>
      <vt:lpstr>Type Equivalance</vt:lpstr>
      <vt:lpstr>Type Equivalence for Compound Types</vt:lpstr>
      <vt:lpstr>Structural Equivalence</vt:lpstr>
      <vt:lpstr>Name Equivalence</vt:lpstr>
      <vt:lpstr>Type Equivalence and Inheritance </vt:lpstr>
      <vt:lpstr>Type Casts</vt:lpstr>
      <vt:lpstr>Type Conversions and Coercions</vt:lpstr>
      <vt:lpstr>C and Java: type casts</vt:lpstr>
      <vt:lpstr>Various Notions of Type Compatibility</vt:lpstr>
      <vt:lpstr>Useful Compiler Functions</vt:lpstr>
      <vt:lpstr>Agenda</vt:lpstr>
      <vt:lpstr>Disclaimer</vt:lpstr>
      <vt:lpstr>Coming Attractions</vt:lpstr>
    </vt:vector>
  </TitlesOfParts>
  <Company>UW 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582 – Compilers</dc:title>
  <dc:creator>Hal Perkins</dc:creator>
  <cp:lastModifiedBy>Pendley, Nick</cp:lastModifiedBy>
  <cp:revision>216</cp:revision>
  <cp:lastPrinted>2016-01-26T18:30:51Z</cp:lastPrinted>
  <dcterms:created xsi:type="dcterms:W3CDTF">2002-10-01T01:44:57Z</dcterms:created>
  <dcterms:modified xsi:type="dcterms:W3CDTF">2020-04-15T17:28:30Z</dcterms:modified>
</cp:coreProperties>
</file>