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9" r:id="rId15"/>
    <p:sldId id="268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public class LockingExample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>
                <a:solidFill>
                  <a:srgbClr val="0033CC"/>
                </a:solidFill>
              </a:rPr>
              <a:t>	</a:t>
            </a:r>
            <a:r>
              <a:rPr lang="en-US" altLang="en-US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alt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dirty="0">
                <a:solidFill>
                  <a:srgbClr val="0033CC"/>
                </a:solidFill>
              </a:rPr>
              <a:t>logical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0033CC"/>
                </a:solidFill>
              </a:rPr>
              <a:t>relative block 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dirty="0">
                <a:solidFill>
                  <a:srgbClr val="0033CC"/>
                </a:solidFill>
              </a:rPr>
              <a:t>allocation problem </a:t>
            </a:r>
            <a:r>
              <a:rPr lang="en-US" altLang="en-US" dirty="0"/>
              <a:t>in Ch 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dirty="0">
                <a:solidFill>
                  <a:srgbClr val="0033CC"/>
                </a:solidFill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13:  File-System Interface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3366FF"/>
                </a:solidFill>
              </a:rPr>
              <a:t>RAID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3366FF"/>
                </a:solidFill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3366FF"/>
                </a:solidFill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known as a </a:t>
            </a:r>
            <a:r>
              <a:rPr lang="en-US" altLang="en-US" b="1" dirty="0">
                <a:solidFill>
                  <a:srgbClr val="3366FF"/>
                </a:solidFill>
              </a:rPr>
              <a:t>volume</a:t>
            </a:r>
          </a:p>
          <a:p>
            <a:r>
              <a:rPr lang="en-US" altLang="en-US" dirty="0"/>
              <a:t>Each volume containing file system also tracks that file system</a:t>
            </a:r>
            <a:r>
              <a:rPr lang="ja-JP" altLang="en-US" dirty="0"/>
              <a:t>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3366FF"/>
                </a:solidFill>
              </a:rPr>
              <a:t>device 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 altLang="en-US" dirty="0"/>
              <a:t>As well as </a:t>
            </a:r>
            <a:r>
              <a:rPr lang="en-US" altLang="en-US" b="1" dirty="0">
                <a:solidFill>
                  <a:srgbClr val="3366FF"/>
                </a:solidFill>
              </a:rPr>
              <a:t>general-purpose file 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3366FF"/>
                </a:solidFill>
              </a:rPr>
              <a:t>special-purpose file 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Absolute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relative</a:t>
            </a:r>
            <a:r>
              <a:rPr lang="en-US" alt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&lt;dir-name&gt;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/>
              <a:t>	Example:  if in current directory  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mkdir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Deleting </a:t>
            </a:r>
            <a:r>
              <a:rPr lang="ja-JP" altLang="en-US" sz="2000">
                <a:latin typeface="Helvetica" panose="020B0604020202020204" pitchFamily="34" charset="0"/>
              </a:rPr>
              <a:t>“</a:t>
            </a:r>
            <a:r>
              <a:rPr lang="en-US" altLang="ja-JP" sz="2000">
                <a:latin typeface="Helvetica" panose="020B0604020202020204" pitchFamily="34" charset="0"/>
              </a:rPr>
              <a:t>mail</a:t>
            </a:r>
            <a:r>
              <a:rPr lang="ja-JP" altLang="en-US" sz="2000">
                <a:latin typeface="Helvetica" panose="020B0604020202020204" pitchFamily="34" charset="0"/>
              </a:rPr>
              <a:t>”</a:t>
            </a:r>
            <a:r>
              <a:rPr lang="en-US" altLang="ja-JP" sz="2000">
                <a:latin typeface="Helvetica" panose="020B0604020202020204" pitchFamily="34" charset="0"/>
              </a:rPr>
              <a:t> 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</a:t>
            </a:r>
            <a:br>
              <a:rPr lang="en-US" altLang="en-US" dirty="0"/>
            </a:br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Resolve the link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Garbage 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641544" cy="3067050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3366FF"/>
                </a:solidFill>
              </a:rPr>
              <a:t>mounted</a:t>
            </a:r>
            <a:r>
              <a:rPr lang="en-US" altLang="en-US" dirty="0"/>
              <a:t> before it can be accessed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A unmounted file system (i.e., Fig. 11-11(b)) is mounted at a </a:t>
            </a:r>
            <a:r>
              <a:rPr lang="en-US" altLang="en-US" b="1" dirty="0">
                <a:solidFill>
                  <a:srgbClr val="3366FF"/>
                </a:solidFill>
              </a:rPr>
              <a:t>mount 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002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3366FF"/>
                </a:solidFill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User IDs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>
                <a:solidFill>
                  <a:srgbClr val="3366FF"/>
                </a:solidFill>
              </a:rPr>
              <a:t>Group IDs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3366FF"/>
                </a:solidFill>
              </a:rPr>
              <a:t>distributed file 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world wide web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Client-server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distributed naming 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dirty="0"/>
              <a:t>For example corruption of directory structures or other non-user data, called </a:t>
            </a:r>
            <a:r>
              <a:rPr lang="en-US" altLang="en-US" b="1" dirty="0">
                <a:solidFill>
                  <a:srgbClr val="3366FF"/>
                </a:solidFill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3366FF"/>
                </a:solidFill>
              </a:rPr>
              <a:t>state information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dirty="0"/>
              <a:t>Specify how multiple users are to access a shared file simultaneously</a:t>
            </a:r>
          </a:p>
          <a:p>
            <a:pPr lvl="1"/>
            <a:r>
              <a:rPr lang="en-US" altLang="en-US" dirty="0"/>
              <a:t>Similar to Ch 5 process synchronization algorithms</a:t>
            </a:r>
          </a:p>
          <a:p>
            <a:pPr lvl="2"/>
            <a:r>
              <a:rPr lang="en-US" altLang="en-US" dirty="0"/>
              <a:t>Tend to be less complex due to disk I/O and network latency (for remote file systems</a:t>
            </a:r>
          </a:p>
          <a:p>
            <a:pPr lvl="1"/>
            <a:r>
              <a:rPr lang="en-US" altLang="en-US" dirty="0"/>
              <a:t>Andrew File System (AFS) implemented complex remote file sharing semantics</a:t>
            </a:r>
          </a:p>
          <a:p>
            <a:pPr lvl="1"/>
            <a:r>
              <a:rPr lang="en-US" altLang="en-US" dirty="0"/>
              <a:t>Unix file system (UFS) implements:</a:t>
            </a:r>
          </a:p>
          <a:p>
            <a:pPr lvl="2"/>
            <a:r>
              <a:rPr lang="en-US" altLang="en-US" dirty="0"/>
              <a:t>Writes to an open file visible immediately to other users of the same open file</a:t>
            </a:r>
          </a:p>
          <a:p>
            <a:pPr lvl="2"/>
            <a:r>
              <a:rPr lang="en-US" altLang="en-US" dirty="0"/>
              <a:t>Sharing file pointer to allow multiple users to read and write concurrently</a:t>
            </a:r>
          </a:p>
          <a:p>
            <a:pPr lvl="1"/>
            <a:r>
              <a:rPr lang="en-US" altLang="en-US" dirty="0"/>
              <a:t>AFS has session semantics</a:t>
            </a:r>
          </a:p>
          <a:p>
            <a:pPr lvl="2"/>
            <a:r>
              <a:rPr lang="en-US" altLang="en-US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3366FF"/>
                </a:solidFill>
              </a:rPr>
              <a:t>text file, source file, executable 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dirty="0"/>
              <a:t>File is an </a:t>
            </a:r>
            <a:r>
              <a:rPr lang="en-US" altLang="en-US" b="1" dirty="0"/>
              <a:t>abstract data type</a:t>
            </a:r>
          </a:p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write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read pointer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3366FF"/>
                </a:solidFill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Open-file 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File-open 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8" y="1227788"/>
            <a:ext cx="7731059" cy="4530725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Exclusive lock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8366</TotalTime>
  <Words>1544</Words>
  <Application>Microsoft Office PowerPoint</Application>
  <PresentationFormat>On-screen Show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13:   File-System Interface</vt:lpstr>
      <vt:lpstr>Chapter 13:  File-System Interface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Paige, Judi</cp:lastModifiedBy>
  <cp:revision>128</cp:revision>
  <dcterms:created xsi:type="dcterms:W3CDTF">2004-10-07T18:29:30Z</dcterms:created>
  <dcterms:modified xsi:type="dcterms:W3CDTF">2020-01-29T18:57:58Z</dcterms:modified>
</cp:coreProperties>
</file>