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9"/>
    <p:sldId id="259" r:id="rId10"/>
  </p:sldIdLst>
  <p:sldSz cx="18288000" cy="10287000"/>
  <p:notesSz cx="6858000" cy="9144000"/>
  <p:embeddedFontLst>
    <p:embeddedFont>
      <p:font typeface="Wingdings 3" pitchFamily="2" charset="2"/>
      <p:regular r:id="rId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71" d="100"/>
          <a:sy n="71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0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0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11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14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4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6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72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to Python programming language</a:t>
            </a:r>
          </a:p>
          <a:p>
            <a:r>
              <a:t>- Benefits of learning Python</a:t>
            </a:r>
          </a:p>
          <a:p>
            <a:r>
              <a:t>- Basic concepts of Python programming</a:t>
            </a:r>
          </a:p>
          <a:p>
            <a:r>
              <a:t>- Overview of Python syntax and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{85791A4A-EB47-DA40-91A4-F73AD00536E3}tf10001060</Template>
  <TotalTime>36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Wingdings 3</vt:lpstr>
      <vt:lpstr>Arial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太田 陽菜</cp:lastModifiedBy>
  <cp:revision>3</cp:revision>
  <dcterms:created xsi:type="dcterms:W3CDTF">2006-08-16T00:00:00Z</dcterms:created>
  <dcterms:modified xsi:type="dcterms:W3CDTF">2023-07-03T01:57:18Z</dcterms:modified>
  <dc:identifier>DAFniOPWdR0</dc:identifier>
</cp:coreProperties>
</file>