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8" r:id="rId12"/>
    <p:sldId id="259" r:id="rId13"/>
    <p:sldId id="260" r:id="rId14"/>
    <p:sldId id="261" r:id="rId15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Hina Ota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Basics of Python programming language</a:t>
            </a:r>
          </a:p>
          <a:p>
            <a:r>
              <a:t>- Advantages of using Python</a:t>
            </a:r>
          </a:p>
          <a:p>
            <a:r>
              <a:t>- Common applications of Python</a:t>
            </a:r>
          </a:p>
          <a:p>
            <a:r>
              <a:t>- Overview of Python syntax and data types</a:t>
            </a:r>
          </a:p>
          <a:p>
            <a:r>
              <a:t>Keyword: Python Introduction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Features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Key features of Python</a:t>
            </a:r>
          </a:p>
          <a:p>
            <a:r>
              <a:t>- Python as a versatile language</a:t>
            </a:r>
          </a:p>
          <a:p>
            <a:r>
              <a:t>- Application areas of Python, such as web development, data analysis, and automation</a:t>
            </a:r>
          </a:p>
          <a:p>
            <a:r>
              <a:t>- Examples of popular Python frameworks and libraries</a:t>
            </a:r>
          </a:p>
          <a:p>
            <a:r>
              <a:t>Keyword: Python Features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