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3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Tw Cen MT" panose="020B0602020104020603" pitchFamily="34" charset="77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1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6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63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4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7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2" y="3550640"/>
            <a:ext cx="15546678" cy="513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7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8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2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1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1" r:id="rId18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 b="1" dirty="0">
              <a:solidFill>
                <a:srgbClr val="FF00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{224A9F80-F860-BF46-96B6-B189D7405E4F}tf10001073</Template>
  <TotalTime>41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Tw Cen MT</vt:lpstr>
      <vt:lpstr>Arial</vt:lpstr>
      <vt:lpstr>Droplet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8</cp:revision>
  <dcterms:created xsi:type="dcterms:W3CDTF">2006-08-16T00:00:00Z</dcterms:created>
  <dcterms:modified xsi:type="dcterms:W3CDTF">2023-07-19T23:38:01Z</dcterms:modified>
  <dc:identifier>DAFniOPWdR0</dc:identifier>
</cp:coreProperties>
</file>