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3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Wingdings 2" pitchFamily="2" charset="2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9DB"/>
    <a:srgbClr val="00CDCD"/>
    <a:srgbClr val="00D6A3"/>
    <a:srgbClr val="00FB92"/>
    <a:srgbClr val="521B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8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3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930980"/>
            <a:ext cx="16490324" cy="2212520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endParaRPr lang="en-JP" dirty="0">
              <a:latin typeface="Britannic Bold" panose="020B090306070302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9064" y="5905500"/>
            <a:ext cx="16490319" cy="885482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>
              <a:latin typeface="Britannic Bold" panose="020B0903060703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FB92"/>
              </a:buClr>
              <a:buFont typeface="Wingdings 2" pitchFamily="2" charset="2"/>
              <a:buChar char=""/>
            </a:pPr>
            <a:r>
              <a:rPr lang="en-JP" dirty="0">
                <a:solidFill>
                  <a:schemeClr val="bg1"/>
                </a:solidFill>
                <a:latin typeface="Britannic Bold" panose="020B0903060703020204" pitchFamily="34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Britannic Bold</vt:lpstr>
      <vt:lpstr>Wingdings 2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Hina Ota</cp:lastModifiedBy>
  <cp:revision>9</cp:revision>
  <dcterms:created xsi:type="dcterms:W3CDTF">2006-08-16T00:00:00Z</dcterms:created>
  <dcterms:modified xsi:type="dcterms:W3CDTF">2023-07-19T07:54:08Z</dcterms:modified>
  <dc:identifier>DAFniOPWdR0</dc:identifier>
</cp:coreProperties>
</file>