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5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73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9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3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76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2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5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28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60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85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A694-7B9C-4F7D-868D-D7864C9AB917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7F4C-C76F-478E-8DC5-F0DF2D745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87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622" y="0"/>
            <a:ext cx="6886755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0698" y="315883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177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70" y="0"/>
            <a:ext cx="6972659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40327" y="507076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91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28" y="0"/>
            <a:ext cx="6893944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63671" y="626301"/>
            <a:ext cx="162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06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66" y="0"/>
            <a:ext cx="7160668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63255" y="400833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94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33" y="0"/>
            <a:ext cx="7205334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75781" y="513567"/>
            <a:ext cx="1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155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local admin</dc:creator>
  <cp:lastModifiedBy>local admin</cp:lastModifiedBy>
  <cp:revision>3</cp:revision>
  <dcterms:created xsi:type="dcterms:W3CDTF">2021-11-15T02:13:06Z</dcterms:created>
  <dcterms:modified xsi:type="dcterms:W3CDTF">2021-11-15T02:29:37Z</dcterms:modified>
</cp:coreProperties>
</file>