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3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4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7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56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64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9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1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1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0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0DCE-362D-4603-988E-F622BB95557B}" type="datetimeFigureOut">
              <a:rPr kumimoji="1" lang="ja-JP" altLang="en-US" smtClean="0"/>
              <a:t>2021/11/26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409A-8EA5-40AA-8092-3BFB11233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8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4109" t="8636" r="53177" b="5582"/>
          <a:stretch/>
        </p:blipFill>
        <p:spPr>
          <a:xfrm>
            <a:off x="-5631543" y="-2431143"/>
            <a:ext cx="7811362" cy="88246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55556" t="8907" r="3254" b="4603"/>
          <a:stretch/>
        </p:blipFill>
        <p:spPr>
          <a:xfrm>
            <a:off x="-5021941" y="-2431143"/>
            <a:ext cx="7532914" cy="88972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l="55476" t="9048" r="3254" b="4744"/>
          <a:stretch/>
        </p:blipFill>
        <p:spPr>
          <a:xfrm>
            <a:off x="-2656114" y="-2220686"/>
            <a:ext cx="7547428" cy="886822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/>
          <a:srcRect l="55396" t="9330" r="2302" b="4603"/>
          <a:stretch/>
        </p:blipFill>
        <p:spPr>
          <a:xfrm>
            <a:off x="1991133" y="-2177143"/>
            <a:ext cx="7736116" cy="885371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/>
          <a:srcRect l="55475" t="9330" r="3175" b="4460"/>
          <a:stretch/>
        </p:blipFill>
        <p:spPr>
          <a:xfrm>
            <a:off x="7010400" y="-2010229"/>
            <a:ext cx="7561943" cy="8868229"/>
          </a:xfrm>
          <a:prstGeom prst="rect">
            <a:avLst/>
          </a:prstGeom>
        </p:spPr>
      </p:pic>
      <p:pic>
        <p:nvPicPr>
          <p:cNvPr id="11" name="図 10" descr="画面の領域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69" y="0"/>
            <a:ext cx="5949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2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Sundai Computer and Business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Sundai Denshi</dc:creator>
  <cp:lastModifiedBy>Sundai Denshi</cp:lastModifiedBy>
  <cp:revision>3</cp:revision>
  <dcterms:created xsi:type="dcterms:W3CDTF">2021-11-26T06:43:17Z</dcterms:created>
  <dcterms:modified xsi:type="dcterms:W3CDTF">2021-11-26T07:06:47Z</dcterms:modified>
</cp:coreProperties>
</file>