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F107D-89BD-46E8-844A-1C99A2A5A7F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151D91-1696-461D-BE3F-93D204B26E0E}">
      <dgm:prSet phldrT="[テキスト]"/>
      <dgm:spPr/>
      <dgm:t>
        <a:bodyPr/>
        <a:lstStyle/>
        <a:p>
          <a:r>
            <a:rPr kumimoji="1" lang="en-US" altLang="ja-JP" dirty="0" smtClean="0"/>
            <a:t>index.html</a:t>
          </a:r>
          <a:endParaRPr kumimoji="1" lang="ja-JP" altLang="en-US" dirty="0"/>
        </a:p>
      </dgm:t>
    </dgm:pt>
    <dgm:pt modelId="{C3C3D41C-7A29-4F7B-BF29-695505395954}" type="parTrans" cxnId="{26D14F67-EB72-4DB3-8725-19D434A9A4C5}">
      <dgm:prSet/>
      <dgm:spPr/>
      <dgm:t>
        <a:bodyPr/>
        <a:lstStyle/>
        <a:p>
          <a:endParaRPr kumimoji="1" lang="ja-JP" altLang="en-US"/>
        </a:p>
      </dgm:t>
    </dgm:pt>
    <dgm:pt modelId="{DC3C50A3-1C51-427A-9339-43D61723FC8D}" type="sibTrans" cxnId="{26D14F67-EB72-4DB3-8725-19D434A9A4C5}">
      <dgm:prSet/>
      <dgm:spPr/>
      <dgm:t>
        <a:bodyPr/>
        <a:lstStyle/>
        <a:p>
          <a:endParaRPr kumimoji="1" lang="ja-JP" altLang="en-US"/>
        </a:p>
      </dgm:t>
    </dgm:pt>
    <dgm:pt modelId="{C98F2452-6AA4-4225-BA72-4CC0C8D830EE}">
      <dgm:prSet phldrT="[テキスト]"/>
      <dgm:spPr/>
      <dgm:t>
        <a:bodyPr/>
        <a:lstStyle/>
        <a:p>
          <a:r>
            <a:rPr kumimoji="1" lang="en-US" altLang="ja-JP" dirty="0" smtClean="0"/>
            <a:t>kadai).html</a:t>
          </a:r>
          <a:endParaRPr kumimoji="1" lang="ja-JP" altLang="en-US" dirty="0"/>
        </a:p>
      </dgm:t>
    </dgm:pt>
    <dgm:pt modelId="{A535A4B8-3C22-414E-A3A3-0E7DC6AD892D}" type="parTrans" cxnId="{7FE9524D-AD93-409B-8B8E-0DB80492D1F9}">
      <dgm:prSet/>
      <dgm:spPr/>
      <dgm:t>
        <a:bodyPr/>
        <a:lstStyle/>
        <a:p>
          <a:endParaRPr kumimoji="1" lang="ja-JP" altLang="en-US"/>
        </a:p>
      </dgm:t>
    </dgm:pt>
    <dgm:pt modelId="{852C47D3-E4B2-4AAF-8B9A-052A3248CED3}" type="sibTrans" cxnId="{7FE9524D-AD93-409B-8B8E-0DB80492D1F9}">
      <dgm:prSet/>
      <dgm:spPr/>
      <dgm:t>
        <a:bodyPr/>
        <a:lstStyle/>
        <a:p>
          <a:endParaRPr kumimoji="1" lang="ja-JP" altLang="en-US"/>
        </a:p>
      </dgm:t>
    </dgm:pt>
    <dgm:pt modelId="{E22F38E3-B25C-465A-9D07-101DDD548B75}">
      <dgm:prSet phldrT="[テキスト]"/>
      <dgm:spPr/>
      <dgm:t>
        <a:bodyPr/>
        <a:lstStyle/>
        <a:p>
          <a:r>
            <a:rPr kumimoji="1" lang="en-US" altLang="ja-JP" dirty="0" smtClean="0"/>
            <a:t>contact_me.html</a:t>
          </a:r>
          <a:endParaRPr kumimoji="1" lang="ja-JP" altLang="en-US" dirty="0"/>
        </a:p>
      </dgm:t>
    </dgm:pt>
    <dgm:pt modelId="{05C7FD1A-C0CA-492A-B023-2C4C874368C7}" type="sibTrans" cxnId="{477DE2F7-4889-4760-B570-F0CEDC919395}">
      <dgm:prSet/>
      <dgm:spPr/>
      <dgm:t>
        <a:bodyPr/>
        <a:lstStyle/>
        <a:p>
          <a:endParaRPr kumimoji="1" lang="ja-JP" altLang="en-US"/>
        </a:p>
      </dgm:t>
    </dgm:pt>
    <dgm:pt modelId="{B81CB07E-BBA9-4777-926C-D975DCE8C361}" type="parTrans" cxnId="{477DE2F7-4889-4760-B570-F0CEDC919395}">
      <dgm:prSet/>
      <dgm:spPr/>
      <dgm:t>
        <a:bodyPr/>
        <a:lstStyle/>
        <a:p>
          <a:endParaRPr kumimoji="1" lang="ja-JP" altLang="en-US"/>
        </a:p>
      </dgm:t>
    </dgm:pt>
    <dgm:pt modelId="{BC39087E-5CA8-49D5-A75C-30CEA8D322A4}">
      <dgm:prSet phldrT="[テキスト]"/>
      <dgm:spPr/>
      <dgm:t>
        <a:bodyPr/>
        <a:lstStyle/>
        <a:p>
          <a:r>
            <a:rPr kumimoji="1" lang="en-US" altLang="ja-JP" dirty="0" smtClean="0"/>
            <a:t>about_me.html</a:t>
          </a:r>
          <a:endParaRPr kumimoji="1" lang="ja-JP" altLang="en-US" dirty="0"/>
        </a:p>
      </dgm:t>
    </dgm:pt>
    <dgm:pt modelId="{8B1DE7E8-71A5-4D0C-ABED-DCCFBC26CCC5}" type="sibTrans" cxnId="{01CB1E72-94AD-4FC5-8E4C-D2DE077325B6}">
      <dgm:prSet/>
      <dgm:spPr/>
      <dgm:t>
        <a:bodyPr/>
        <a:lstStyle/>
        <a:p>
          <a:endParaRPr kumimoji="1" lang="ja-JP" altLang="en-US"/>
        </a:p>
      </dgm:t>
    </dgm:pt>
    <dgm:pt modelId="{865E7AD0-441E-4842-B3EF-A8CCCA3F0D49}" type="parTrans" cxnId="{01CB1E72-94AD-4FC5-8E4C-D2DE077325B6}">
      <dgm:prSet/>
      <dgm:spPr/>
      <dgm:t>
        <a:bodyPr/>
        <a:lstStyle/>
        <a:p>
          <a:endParaRPr kumimoji="1" lang="ja-JP" altLang="en-US"/>
        </a:p>
      </dgm:t>
    </dgm:pt>
    <dgm:pt modelId="{821AF49D-8802-41FB-9484-BFD98DE15744}">
      <dgm:prSet phldrT="[テキスト]"/>
      <dgm:spPr/>
      <dgm:t>
        <a:bodyPr/>
        <a:lstStyle/>
        <a:p>
          <a:r>
            <a:rPr kumimoji="1" lang="en-US" altLang="ja-JP" dirty="0" smtClean="0"/>
            <a:t>works.html</a:t>
          </a:r>
        </a:p>
      </dgm:t>
    </dgm:pt>
    <dgm:pt modelId="{D097788F-1EB5-4A5D-A35D-D0864F389C49}" type="sibTrans" cxnId="{26715069-E499-403D-9298-F0BDB712C132}">
      <dgm:prSet/>
      <dgm:spPr/>
      <dgm:t>
        <a:bodyPr/>
        <a:lstStyle/>
        <a:p>
          <a:endParaRPr kumimoji="1" lang="ja-JP" altLang="en-US"/>
        </a:p>
      </dgm:t>
    </dgm:pt>
    <dgm:pt modelId="{16EC9F2E-FDF8-4A4F-9314-DE318BA82F44}" type="parTrans" cxnId="{26715069-E499-403D-9298-F0BDB712C132}">
      <dgm:prSet/>
      <dgm:spPr/>
      <dgm:t>
        <a:bodyPr/>
        <a:lstStyle/>
        <a:p>
          <a:endParaRPr kumimoji="1" lang="ja-JP" altLang="en-US"/>
        </a:p>
      </dgm:t>
    </dgm:pt>
    <dgm:pt modelId="{8D29F272-C4CC-468E-95F0-74D6DF0B6721}">
      <dgm:prSet phldrT="[テキスト]"/>
      <dgm:spPr/>
      <dgm:t>
        <a:bodyPr/>
        <a:lstStyle/>
        <a:p>
          <a:r>
            <a:rPr kumimoji="1" lang="en-US" altLang="ja-JP" dirty="0" smtClean="0"/>
            <a:t>kadai21.html</a:t>
          </a:r>
          <a:endParaRPr kumimoji="1" lang="ja-JP" altLang="en-US" dirty="0"/>
        </a:p>
      </dgm:t>
    </dgm:pt>
    <dgm:pt modelId="{91A13EB1-5353-4E4B-8982-C529414B0A82}" type="parTrans" cxnId="{C251CA51-FB65-49CE-B82D-F8E66F7E704E}">
      <dgm:prSet/>
      <dgm:spPr/>
      <dgm:t>
        <a:bodyPr/>
        <a:lstStyle/>
        <a:p>
          <a:endParaRPr kumimoji="1" lang="ja-JP" altLang="en-US"/>
        </a:p>
      </dgm:t>
    </dgm:pt>
    <dgm:pt modelId="{9F601A6A-064C-4896-89DA-6B7AC094D9CE}" type="sibTrans" cxnId="{C251CA51-FB65-49CE-B82D-F8E66F7E704E}">
      <dgm:prSet/>
      <dgm:spPr/>
      <dgm:t>
        <a:bodyPr/>
        <a:lstStyle/>
        <a:p>
          <a:endParaRPr kumimoji="1" lang="ja-JP" altLang="en-US"/>
        </a:p>
      </dgm:t>
    </dgm:pt>
    <dgm:pt modelId="{E6BCA010-08E0-4E44-A5EB-D42851F10DA0}">
      <dgm:prSet phldrT="[テキスト]"/>
      <dgm:spPr/>
      <dgm:t>
        <a:bodyPr/>
        <a:lstStyle/>
        <a:p>
          <a:r>
            <a:rPr kumimoji="1" lang="en-US" altLang="ja-JP" dirty="0" smtClean="0"/>
            <a:t>kadai10.html</a:t>
          </a:r>
          <a:endParaRPr kumimoji="1" lang="ja-JP" altLang="en-US" dirty="0"/>
        </a:p>
      </dgm:t>
    </dgm:pt>
    <dgm:pt modelId="{C280C7B3-2964-424C-B5DB-D83FA958095F}" type="parTrans" cxnId="{FCDFE4C4-932C-48DB-87B5-1A5E7416AB76}">
      <dgm:prSet/>
      <dgm:spPr/>
      <dgm:t>
        <a:bodyPr/>
        <a:lstStyle/>
        <a:p>
          <a:endParaRPr kumimoji="1" lang="ja-JP" altLang="en-US"/>
        </a:p>
      </dgm:t>
    </dgm:pt>
    <dgm:pt modelId="{0C192643-5C5E-40A1-AA99-9320B312B46C}" type="sibTrans" cxnId="{FCDFE4C4-932C-48DB-87B5-1A5E7416AB76}">
      <dgm:prSet/>
      <dgm:spPr/>
      <dgm:t>
        <a:bodyPr/>
        <a:lstStyle/>
        <a:p>
          <a:endParaRPr kumimoji="1" lang="ja-JP" altLang="en-US"/>
        </a:p>
      </dgm:t>
    </dgm:pt>
    <dgm:pt modelId="{5C1B11B6-1673-4DE1-BFE1-C410DABB37E8}">
      <dgm:prSet phldrT="[テキスト]"/>
      <dgm:spPr/>
      <dgm:t>
        <a:bodyPr/>
        <a:lstStyle/>
        <a:p>
          <a:r>
            <a:rPr kumimoji="1" lang="en-US" altLang="ja-JP" dirty="0" smtClean="0"/>
            <a:t>kadai20.html</a:t>
          </a:r>
          <a:endParaRPr kumimoji="1" lang="ja-JP" altLang="en-US" dirty="0"/>
        </a:p>
      </dgm:t>
    </dgm:pt>
    <dgm:pt modelId="{40EFB2F8-F890-4E7C-B128-4C7471ABF72C}" type="parTrans" cxnId="{64541155-0B81-4F0A-BA34-148AE0231F4D}">
      <dgm:prSet/>
      <dgm:spPr/>
      <dgm:t>
        <a:bodyPr/>
        <a:lstStyle/>
        <a:p>
          <a:endParaRPr kumimoji="1" lang="ja-JP" altLang="en-US"/>
        </a:p>
      </dgm:t>
    </dgm:pt>
    <dgm:pt modelId="{7A18F154-9B2F-4A23-A82E-763654F7EFA6}" type="sibTrans" cxnId="{64541155-0B81-4F0A-BA34-148AE0231F4D}">
      <dgm:prSet/>
      <dgm:spPr/>
      <dgm:t>
        <a:bodyPr/>
        <a:lstStyle/>
        <a:p>
          <a:endParaRPr kumimoji="1" lang="ja-JP" altLang="en-US"/>
        </a:p>
      </dgm:t>
    </dgm:pt>
    <dgm:pt modelId="{6242B138-0FCC-4174-A84E-B2D7F10B28C5}">
      <dgm:prSet phldrT="[テキスト]"/>
      <dgm:spPr/>
      <dgm:t>
        <a:bodyPr/>
        <a:lstStyle/>
        <a:p>
          <a:r>
            <a:rPr kumimoji="1" lang="en-US" altLang="ja-JP" dirty="0" smtClean="0"/>
            <a:t>kadai22.html</a:t>
          </a:r>
          <a:endParaRPr kumimoji="1" lang="ja-JP" altLang="en-US" dirty="0"/>
        </a:p>
      </dgm:t>
    </dgm:pt>
    <dgm:pt modelId="{09ACAC33-40C7-420B-9A48-7F607E092EDD}" type="parTrans" cxnId="{7A93CF72-DC04-416A-8638-8A0423AA3B21}">
      <dgm:prSet/>
      <dgm:spPr/>
      <dgm:t>
        <a:bodyPr/>
        <a:lstStyle/>
        <a:p>
          <a:endParaRPr kumimoji="1" lang="ja-JP" altLang="en-US"/>
        </a:p>
      </dgm:t>
    </dgm:pt>
    <dgm:pt modelId="{F9716162-1BB5-498A-B2D9-B5F47B772181}" type="sibTrans" cxnId="{7A93CF72-DC04-416A-8638-8A0423AA3B21}">
      <dgm:prSet/>
      <dgm:spPr/>
      <dgm:t>
        <a:bodyPr/>
        <a:lstStyle/>
        <a:p>
          <a:endParaRPr kumimoji="1" lang="ja-JP" altLang="en-US"/>
        </a:p>
      </dgm:t>
    </dgm:pt>
    <dgm:pt modelId="{4DA542F7-534C-46E6-82C6-80F4A2F38FF5}" type="pres">
      <dgm:prSet presAssocID="{199F107D-89BD-46E8-844A-1C99A2A5A7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B7B85440-B857-404D-804A-912F154DF447}" type="pres">
      <dgm:prSet presAssocID="{40151D91-1696-461D-BE3F-93D204B26E0E}" presName="hierRoot1" presStyleCnt="0"/>
      <dgm:spPr/>
    </dgm:pt>
    <dgm:pt modelId="{B19711F0-17C3-4216-A355-1B4767151F36}" type="pres">
      <dgm:prSet presAssocID="{40151D91-1696-461D-BE3F-93D204B26E0E}" presName="composite" presStyleCnt="0"/>
      <dgm:spPr/>
    </dgm:pt>
    <dgm:pt modelId="{4C5B7FEB-5472-4189-8F23-0145E823ECA3}" type="pres">
      <dgm:prSet presAssocID="{40151D91-1696-461D-BE3F-93D204B26E0E}" presName="background" presStyleLbl="node0" presStyleIdx="0" presStyleCnt="1"/>
      <dgm:spPr/>
    </dgm:pt>
    <dgm:pt modelId="{20503807-D7CB-4111-836D-3B254F3EEF5F}" type="pres">
      <dgm:prSet presAssocID="{40151D91-1696-461D-BE3F-93D204B26E0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0EE7EBC-1C83-49A0-8782-295415228AF5}" type="pres">
      <dgm:prSet presAssocID="{40151D91-1696-461D-BE3F-93D204B26E0E}" presName="hierChild2" presStyleCnt="0"/>
      <dgm:spPr/>
    </dgm:pt>
    <dgm:pt modelId="{2A896613-D4AE-4CD6-A00E-BF30A43B1F2A}" type="pres">
      <dgm:prSet presAssocID="{865E7AD0-441E-4842-B3EF-A8CCCA3F0D49}" presName="Name10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CEF70BE2-69DE-4E6F-871B-BAD89184A14D}" type="pres">
      <dgm:prSet presAssocID="{BC39087E-5CA8-49D5-A75C-30CEA8D322A4}" presName="hierRoot2" presStyleCnt="0"/>
      <dgm:spPr/>
    </dgm:pt>
    <dgm:pt modelId="{B83A6900-1421-4139-838C-2D7A8BC6B28E}" type="pres">
      <dgm:prSet presAssocID="{BC39087E-5CA8-49D5-A75C-30CEA8D322A4}" presName="composite2" presStyleCnt="0"/>
      <dgm:spPr/>
    </dgm:pt>
    <dgm:pt modelId="{68E2EA1A-F560-4889-9312-F66FEFDFA6D2}" type="pres">
      <dgm:prSet presAssocID="{BC39087E-5CA8-49D5-A75C-30CEA8D322A4}" presName="background2" presStyleLbl="node2" presStyleIdx="0" presStyleCnt="3"/>
      <dgm:spPr/>
    </dgm:pt>
    <dgm:pt modelId="{F5DDCBF7-0D30-4251-B7D9-7AC1DF59A1FF}" type="pres">
      <dgm:prSet presAssocID="{BC39087E-5CA8-49D5-A75C-30CEA8D322A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7A9F600-90FE-415E-BDF5-B01C038E4A45}" type="pres">
      <dgm:prSet presAssocID="{BC39087E-5CA8-49D5-A75C-30CEA8D322A4}" presName="hierChild3" presStyleCnt="0"/>
      <dgm:spPr/>
    </dgm:pt>
    <dgm:pt modelId="{00A42594-DC31-4175-B601-FC1B11FED76B}" type="pres">
      <dgm:prSet presAssocID="{B81CB07E-BBA9-4777-926C-D975DCE8C361}" presName="Name10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769B3AE3-7EDA-4472-B670-0F4DF888718B}" type="pres">
      <dgm:prSet presAssocID="{E22F38E3-B25C-465A-9D07-101DDD548B75}" presName="hierRoot2" presStyleCnt="0"/>
      <dgm:spPr/>
    </dgm:pt>
    <dgm:pt modelId="{9F453191-30D4-41FD-ABBB-530DC93B1242}" type="pres">
      <dgm:prSet presAssocID="{E22F38E3-B25C-465A-9D07-101DDD548B75}" presName="composite2" presStyleCnt="0"/>
      <dgm:spPr/>
    </dgm:pt>
    <dgm:pt modelId="{16D6CC0D-6628-4815-A95E-2172EF842892}" type="pres">
      <dgm:prSet presAssocID="{E22F38E3-B25C-465A-9D07-101DDD548B75}" presName="background2" presStyleLbl="node2" presStyleIdx="1" presStyleCnt="3"/>
      <dgm:spPr/>
    </dgm:pt>
    <dgm:pt modelId="{9E072360-842A-4B56-87DD-D0B27FC1765B}" type="pres">
      <dgm:prSet presAssocID="{E22F38E3-B25C-465A-9D07-101DDD548B7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61D3E8D-6D5A-4B61-A4A9-0DFDDA52C810}" type="pres">
      <dgm:prSet presAssocID="{E22F38E3-B25C-465A-9D07-101DDD548B75}" presName="hierChild3" presStyleCnt="0"/>
      <dgm:spPr/>
    </dgm:pt>
    <dgm:pt modelId="{1C0F9236-3CE7-4C36-8D15-8C52B8EA14EE}" type="pres">
      <dgm:prSet presAssocID="{16EC9F2E-FDF8-4A4F-9314-DE318BA82F44}" presName="Name10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85E34745-0CDF-4D3F-AF21-777292258B83}" type="pres">
      <dgm:prSet presAssocID="{821AF49D-8802-41FB-9484-BFD98DE15744}" presName="hierRoot2" presStyleCnt="0"/>
      <dgm:spPr/>
    </dgm:pt>
    <dgm:pt modelId="{9468C750-1553-4FB4-8B6E-73D2CEB8323B}" type="pres">
      <dgm:prSet presAssocID="{821AF49D-8802-41FB-9484-BFD98DE15744}" presName="composite2" presStyleCnt="0"/>
      <dgm:spPr/>
    </dgm:pt>
    <dgm:pt modelId="{BEAFE032-3EA4-4CBA-A0EC-237A42FB1638}" type="pres">
      <dgm:prSet presAssocID="{821AF49D-8802-41FB-9484-BFD98DE15744}" presName="background2" presStyleLbl="node2" presStyleIdx="2" presStyleCnt="3"/>
      <dgm:spPr/>
    </dgm:pt>
    <dgm:pt modelId="{3BB21400-ECA4-4740-89F3-F119CD0CCCD4}" type="pres">
      <dgm:prSet presAssocID="{821AF49D-8802-41FB-9484-BFD98DE1574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99990C-0095-4186-A1EC-99D04C631E5A}" type="pres">
      <dgm:prSet presAssocID="{821AF49D-8802-41FB-9484-BFD98DE15744}" presName="hierChild3" presStyleCnt="0"/>
      <dgm:spPr/>
    </dgm:pt>
    <dgm:pt modelId="{301AFCB6-1311-461C-9D13-626E78B64B18}" type="pres">
      <dgm:prSet presAssocID="{A535A4B8-3C22-414E-A3A3-0E7DC6AD892D}" presName="Name17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B97598EF-5D2F-4C82-9713-75A79A8FC3D5}" type="pres">
      <dgm:prSet presAssocID="{C98F2452-6AA4-4225-BA72-4CC0C8D830EE}" presName="hierRoot3" presStyleCnt="0"/>
      <dgm:spPr/>
    </dgm:pt>
    <dgm:pt modelId="{AF374A38-0EA5-4EAB-80BB-13CFC4251D96}" type="pres">
      <dgm:prSet presAssocID="{C98F2452-6AA4-4225-BA72-4CC0C8D830EE}" presName="composite3" presStyleCnt="0"/>
      <dgm:spPr/>
    </dgm:pt>
    <dgm:pt modelId="{3B15421E-7A52-4D34-9DEA-5E2A74461BDF}" type="pres">
      <dgm:prSet presAssocID="{C98F2452-6AA4-4225-BA72-4CC0C8D830EE}" presName="background3" presStyleLbl="node3" presStyleIdx="0" presStyleCnt="5"/>
      <dgm:spPr/>
    </dgm:pt>
    <dgm:pt modelId="{66AAA0C9-D954-45E9-8869-1A8DC0A3FC4C}" type="pres">
      <dgm:prSet presAssocID="{C98F2452-6AA4-4225-BA72-4CC0C8D830EE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3C8DA78-0D4C-41A7-BECD-B012CC7CB5B4}" type="pres">
      <dgm:prSet presAssocID="{C98F2452-6AA4-4225-BA72-4CC0C8D830EE}" presName="hierChild4" presStyleCnt="0"/>
      <dgm:spPr/>
    </dgm:pt>
    <dgm:pt modelId="{E43DF6C0-C1D9-4096-91F3-9CEC9F306D44}" type="pres">
      <dgm:prSet presAssocID="{C280C7B3-2964-424C-B5DB-D83FA958095F}" presName="Name17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718215C5-ED56-4909-B894-D77EEEF7C615}" type="pres">
      <dgm:prSet presAssocID="{E6BCA010-08E0-4E44-A5EB-D42851F10DA0}" presName="hierRoot3" presStyleCnt="0"/>
      <dgm:spPr/>
    </dgm:pt>
    <dgm:pt modelId="{93967EAC-1A29-42A3-A55A-5EC7EE3665DB}" type="pres">
      <dgm:prSet presAssocID="{E6BCA010-08E0-4E44-A5EB-D42851F10DA0}" presName="composite3" presStyleCnt="0"/>
      <dgm:spPr/>
    </dgm:pt>
    <dgm:pt modelId="{F2796CAC-4DCA-41DC-9FFD-5D69E4A79621}" type="pres">
      <dgm:prSet presAssocID="{E6BCA010-08E0-4E44-A5EB-D42851F10DA0}" presName="background3" presStyleLbl="node3" presStyleIdx="1" presStyleCnt="5"/>
      <dgm:spPr/>
    </dgm:pt>
    <dgm:pt modelId="{BC8AC9A9-8CD2-481A-891E-411082D7788F}" type="pres">
      <dgm:prSet presAssocID="{E6BCA010-08E0-4E44-A5EB-D42851F10DA0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12E2AD8-D8D4-420B-8097-2FD2C9DEB08A}" type="pres">
      <dgm:prSet presAssocID="{E6BCA010-08E0-4E44-A5EB-D42851F10DA0}" presName="hierChild4" presStyleCnt="0"/>
      <dgm:spPr/>
    </dgm:pt>
    <dgm:pt modelId="{6C43107B-8D88-4235-A71E-86A898E3D2BC}" type="pres">
      <dgm:prSet presAssocID="{40EFB2F8-F890-4E7C-B128-4C7471ABF72C}" presName="Name17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36622F52-488B-4FDB-94DD-6B81193B0341}" type="pres">
      <dgm:prSet presAssocID="{5C1B11B6-1673-4DE1-BFE1-C410DABB37E8}" presName="hierRoot3" presStyleCnt="0"/>
      <dgm:spPr/>
    </dgm:pt>
    <dgm:pt modelId="{0C3DE86C-E81C-4C0F-A578-FA5D09E065FB}" type="pres">
      <dgm:prSet presAssocID="{5C1B11B6-1673-4DE1-BFE1-C410DABB37E8}" presName="composite3" presStyleCnt="0"/>
      <dgm:spPr/>
    </dgm:pt>
    <dgm:pt modelId="{319669E8-9F33-4064-A970-835F0628277A}" type="pres">
      <dgm:prSet presAssocID="{5C1B11B6-1673-4DE1-BFE1-C410DABB37E8}" presName="background3" presStyleLbl="node3" presStyleIdx="2" presStyleCnt="5"/>
      <dgm:spPr/>
    </dgm:pt>
    <dgm:pt modelId="{4CE97182-1BA1-430C-96D5-0F5331B9086C}" type="pres">
      <dgm:prSet presAssocID="{5C1B11B6-1673-4DE1-BFE1-C410DABB37E8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3B9F559-500E-4338-8927-D5A61835A205}" type="pres">
      <dgm:prSet presAssocID="{5C1B11B6-1673-4DE1-BFE1-C410DABB37E8}" presName="hierChild4" presStyleCnt="0"/>
      <dgm:spPr/>
    </dgm:pt>
    <dgm:pt modelId="{103BC4E9-B9B8-4541-B9BA-D3EF6E6E6381}" type="pres">
      <dgm:prSet presAssocID="{91A13EB1-5353-4E4B-8982-C529414B0A82}" presName="Name17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96CC2D81-C834-4FC7-B691-926C8DC162BE}" type="pres">
      <dgm:prSet presAssocID="{8D29F272-C4CC-468E-95F0-74D6DF0B6721}" presName="hierRoot3" presStyleCnt="0"/>
      <dgm:spPr/>
    </dgm:pt>
    <dgm:pt modelId="{BCB049B9-5D8F-402F-86E0-E934E71D80D1}" type="pres">
      <dgm:prSet presAssocID="{8D29F272-C4CC-468E-95F0-74D6DF0B6721}" presName="composite3" presStyleCnt="0"/>
      <dgm:spPr/>
    </dgm:pt>
    <dgm:pt modelId="{A5835D3F-EF82-4696-B8E1-DC650799EE6D}" type="pres">
      <dgm:prSet presAssocID="{8D29F272-C4CC-468E-95F0-74D6DF0B6721}" presName="background3" presStyleLbl="node3" presStyleIdx="3" presStyleCnt="5"/>
      <dgm:spPr/>
    </dgm:pt>
    <dgm:pt modelId="{0A9690C0-7F31-406D-9F5C-D2BA92B54D53}" type="pres">
      <dgm:prSet presAssocID="{8D29F272-C4CC-468E-95F0-74D6DF0B6721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0A3E6E1-D2FD-4E22-BBE9-6A9256F0A2D0}" type="pres">
      <dgm:prSet presAssocID="{8D29F272-C4CC-468E-95F0-74D6DF0B6721}" presName="hierChild4" presStyleCnt="0"/>
      <dgm:spPr/>
    </dgm:pt>
    <dgm:pt modelId="{AE3E9FAE-8559-4097-AC94-CCEA28DE5B10}" type="pres">
      <dgm:prSet presAssocID="{09ACAC33-40C7-420B-9A48-7F607E092EDD}" presName="Name17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A267CD6A-3BA5-4CEC-8EDF-AACEEF405132}" type="pres">
      <dgm:prSet presAssocID="{6242B138-0FCC-4174-A84E-B2D7F10B28C5}" presName="hierRoot3" presStyleCnt="0"/>
      <dgm:spPr/>
    </dgm:pt>
    <dgm:pt modelId="{4C204C37-B91B-4382-859E-9D4658F8B796}" type="pres">
      <dgm:prSet presAssocID="{6242B138-0FCC-4174-A84E-B2D7F10B28C5}" presName="composite3" presStyleCnt="0"/>
      <dgm:spPr/>
    </dgm:pt>
    <dgm:pt modelId="{4ECD885D-B81B-41EC-951F-61D1F82B3F26}" type="pres">
      <dgm:prSet presAssocID="{6242B138-0FCC-4174-A84E-B2D7F10B28C5}" presName="background3" presStyleLbl="node3" presStyleIdx="4" presStyleCnt="5"/>
      <dgm:spPr/>
    </dgm:pt>
    <dgm:pt modelId="{082D6484-B35A-48FF-8E4E-020E816F2F9E}" type="pres">
      <dgm:prSet presAssocID="{6242B138-0FCC-4174-A84E-B2D7F10B28C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FBD5C70-899C-44D3-AC7C-00B725B3CA29}" type="pres">
      <dgm:prSet presAssocID="{6242B138-0FCC-4174-A84E-B2D7F10B28C5}" presName="hierChild4" presStyleCnt="0"/>
      <dgm:spPr/>
    </dgm:pt>
  </dgm:ptLst>
  <dgm:cxnLst>
    <dgm:cxn modelId="{C25020C1-E34C-477B-B27F-4750FF85617B}" type="presOf" srcId="{821AF49D-8802-41FB-9484-BFD98DE15744}" destId="{3BB21400-ECA4-4740-89F3-F119CD0CCCD4}" srcOrd="0" destOrd="0" presId="urn:microsoft.com/office/officeart/2005/8/layout/hierarchy1"/>
    <dgm:cxn modelId="{344F1FE7-6ADA-479F-8932-DA673896DA93}" type="presOf" srcId="{E22F38E3-B25C-465A-9D07-101DDD548B75}" destId="{9E072360-842A-4B56-87DD-D0B27FC1765B}" srcOrd="0" destOrd="0" presId="urn:microsoft.com/office/officeart/2005/8/layout/hierarchy1"/>
    <dgm:cxn modelId="{913E6CD1-A700-463D-A572-0BEC70B2AA2F}" type="presOf" srcId="{865E7AD0-441E-4842-B3EF-A8CCCA3F0D49}" destId="{2A896613-D4AE-4CD6-A00E-BF30A43B1F2A}" srcOrd="0" destOrd="0" presId="urn:microsoft.com/office/officeart/2005/8/layout/hierarchy1"/>
    <dgm:cxn modelId="{2CB0DDBB-0FB8-403A-A326-8386E5CB68FA}" type="presOf" srcId="{40151D91-1696-461D-BE3F-93D204B26E0E}" destId="{20503807-D7CB-4111-836D-3B254F3EEF5F}" srcOrd="0" destOrd="0" presId="urn:microsoft.com/office/officeart/2005/8/layout/hierarchy1"/>
    <dgm:cxn modelId="{7C8ABC89-66F2-45C8-9C0F-D65E7AEFFACD}" type="presOf" srcId="{6242B138-0FCC-4174-A84E-B2D7F10B28C5}" destId="{082D6484-B35A-48FF-8E4E-020E816F2F9E}" srcOrd="0" destOrd="0" presId="urn:microsoft.com/office/officeart/2005/8/layout/hierarchy1"/>
    <dgm:cxn modelId="{26D14F67-EB72-4DB3-8725-19D434A9A4C5}" srcId="{199F107D-89BD-46E8-844A-1C99A2A5A7FC}" destId="{40151D91-1696-461D-BE3F-93D204B26E0E}" srcOrd="0" destOrd="0" parTransId="{C3C3D41C-7A29-4F7B-BF29-695505395954}" sibTransId="{DC3C50A3-1C51-427A-9339-43D61723FC8D}"/>
    <dgm:cxn modelId="{C251CA51-FB65-49CE-B82D-F8E66F7E704E}" srcId="{821AF49D-8802-41FB-9484-BFD98DE15744}" destId="{8D29F272-C4CC-468E-95F0-74D6DF0B6721}" srcOrd="3" destOrd="0" parTransId="{91A13EB1-5353-4E4B-8982-C529414B0A82}" sibTransId="{9F601A6A-064C-4896-89DA-6B7AC094D9CE}"/>
    <dgm:cxn modelId="{1F9F7CA2-B4C6-47E4-BE19-BFC5CFA511D6}" type="presOf" srcId="{C98F2452-6AA4-4225-BA72-4CC0C8D830EE}" destId="{66AAA0C9-D954-45E9-8869-1A8DC0A3FC4C}" srcOrd="0" destOrd="0" presId="urn:microsoft.com/office/officeart/2005/8/layout/hierarchy1"/>
    <dgm:cxn modelId="{33858248-EB91-4A49-B0E7-C8EAC7C1FD01}" type="presOf" srcId="{B81CB07E-BBA9-4777-926C-D975DCE8C361}" destId="{00A42594-DC31-4175-B601-FC1B11FED76B}" srcOrd="0" destOrd="0" presId="urn:microsoft.com/office/officeart/2005/8/layout/hierarchy1"/>
    <dgm:cxn modelId="{13E94DDB-19FE-428C-B729-FB1BA291C50D}" type="presOf" srcId="{A535A4B8-3C22-414E-A3A3-0E7DC6AD892D}" destId="{301AFCB6-1311-461C-9D13-626E78B64B18}" srcOrd="0" destOrd="0" presId="urn:microsoft.com/office/officeart/2005/8/layout/hierarchy1"/>
    <dgm:cxn modelId="{FCDFE4C4-932C-48DB-87B5-1A5E7416AB76}" srcId="{821AF49D-8802-41FB-9484-BFD98DE15744}" destId="{E6BCA010-08E0-4E44-A5EB-D42851F10DA0}" srcOrd="1" destOrd="0" parTransId="{C280C7B3-2964-424C-B5DB-D83FA958095F}" sibTransId="{0C192643-5C5E-40A1-AA99-9320B312B46C}"/>
    <dgm:cxn modelId="{7FE9524D-AD93-409B-8B8E-0DB80492D1F9}" srcId="{821AF49D-8802-41FB-9484-BFD98DE15744}" destId="{C98F2452-6AA4-4225-BA72-4CC0C8D830EE}" srcOrd="0" destOrd="0" parTransId="{A535A4B8-3C22-414E-A3A3-0E7DC6AD892D}" sibTransId="{852C47D3-E4B2-4AAF-8B9A-052A3248CED3}"/>
    <dgm:cxn modelId="{A8E1E5DD-17EA-4084-9D36-F9EA7C1BB262}" type="presOf" srcId="{BC39087E-5CA8-49D5-A75C-30CEA8D322A4}" destId="{F5DDCBF7-0D30-4251-B7D9-7AC1DF59A1FF}" srcOrd="0" destOrd="0" presId="urn:microsoft.com/office/officeart/2005/8/layout/hierarchy1"/>
    <dgm:cxn modelId="{64541155-0B81-4F0A-BA34-148AE0231F4D}" srcId="{821AF49D-8802-41FB-9484-BFD98DE15744}" destId="{5C1B11B6-1673-4DE1-BFE1-C410DABB37E8}" srcOrd="2" destOrd="0" parTransId="{40EFB2F8-F890-4E7C-B128-4C7471ABF72C}" sibTransId="{7A18F154-9B2F-4A23-A82E-763654F7EFA6}"/>
    <dgm:cxn modelId="{C3D711E3-AFF1-4A21-ABA6-AC719432852C}" type="presOf" srcId="{E6BCA010-08E0-4E44-A5EB-D42851F10DA0}" destId="{BC8AC9A9-8CD2-481A-891E-411082D7788F}" srcOrd="0" destOrd="0" presId="urn:microsoft.com/office/officeart/2005/8/layout/hierarchy1"/>
    <dgm:cxn modelId="{D005B4CC-3E0D-4B1D-AAC7-59308C5FDF16}" type="presOf" srcId="{5C1B11B6-1673-4DE1-BFE1-C410DABB37E8}" destId="{4CE97182-1BA1-430C-96D5-0F5331B9086C}" srcOrd="0" destOrd="0" presId="urn:microsoft.com/office/officeart/2005/8/layout/hierarchy1"/>
    <dgm:cxn modelId="{EB6D0A6F-B697-4523-9190-C571EAE00EB2}" type="presOf" srcId="{16EC9F2E-FDF8-4A4F-9314-DE318BA82F44}" destId="{1C0F9236-3CE7-4C36-8D15-8C52B8EA14EE}" srcOrd="0" destOrd="0" presId="urn:microsoft.com/office/officeart/2005/8/layout/hierarchy1"/>
    <dgm:cxn modelId="{E88DFD2B-1137-4DBA-8EA9-C395E314AD4C}" type="presOf" srcId="{199F107D-89BD-46E8-844A-1C99A2A5A7FC}" destId="{4DA542F7-534C-46E6-82C6-80F4A2F38FF5}" srcOrd="0" destOrd="0" presId="urn:microsoft.com/office/officeart/2005/8/layout/hierarchy1"/>
    <dgm:cxn modelId="{6BD68402-7DBD-4710-93F7-72D704DF66A1}" type="presOf" srcId="{40EFB2F8-F890-4E7C-B128-4C7471ABF72C}" destId="{6C43107B-8D88-4235-A71E-86A898E3D2BC}" srcOrd="0" destOrd="0" presId="urn:microsoft.com/office/officeart/2005/8/layout/hierarchy1"/>
    <dgm:cxn modelId="{EEC51E9F-27AB-401F-ADA6-5796BA0495B1}" type="presOf" srcId="{C280C7B3-2964-424C-B5DB-D83FA958095F}" destId="{E43DF6C0-C1D9-4096-91F3-9CEC9F306D44}" srcOrd="0" destOrd="0" presId="urn:microsoft.com/office/officeart/2005/8/layout/hierarchy1"/>
    <dgm:cxn modelId="{F685884C-6602-4A99-A42D-2ABCAC69BCF0}" type="presOf" srcId="{91A13EB1-5353-4E4B-8982-C529414B0A82}" destId="{103BC4E9-B9B8-4541-B9BA-D3EF6E6E6381}" srcOrd="0" destOrd="0" presId="urn:microsoft.com/office/officeart/2005/8/layout/hierarchy1"/>
    <dgm:cxn modelId="{01CB1E72-94AD-4FC5-8E4C-D2DE077325B6}" srcId="{40151D91-1696-461D-BE3F-93D204B26E0E}" destId="{BC39087E-5CA8-49D5-A75C-30CEA8D322A4}" srcOrd="0" destOrd="0" parTransId="{865E7AD0-441E-4842-B3EF-A8CCCA3F0D49}" sibTransId="{8B1DE7E8-71A5-4D0C-ABED-DCCFBC26CCC5}"/>
    <dgm:cxn modelId="{B235B0CA-E3A6-4A94-A9AA-DDF0283E4393}" type="presOf" srcId="{09ACAC33-40C7-420B-9A48-7F607E092EDD}" destId="{AE3E9FAE-8559-4097-AC94-CCEA28DE5B10}" srcOrd="0" destOrd="0" presId="urn:microsoft.com/office/officeart/2005/8/layout/hierarchy1"/>
    <dgm:cxn modelId="{7A93CF72-DC04-416A-8638-8A0423AA3B21}" srcId="{821AF49D-8802-41FB-9484-BFD98DE15744}" destId="{6242B138-0FCC-4174-A84E-B2D7F10B28C5}" srcOrd="4" destOrd="0" parTransId="{09ACAC33-40C7-420B-9A48-7F607E092EDD}" sibTransId="{F9716162-1BB5-498A-B2D9-B5F47B772181}"/>
    <dgm:cxn modelId="{26715069-E499-403D-9298-F0BDB712C132}" srcId="{40151D91-1696-461D-BE3F-93D204B26E0E}" destId="{821AF49D-8802-41FB-9484-BFD98DE15744}" srcOrd="2" destOrd="0" parTransId="{16EC9F2E-FDF8-4A4F-9314-DE318BA82F44}" sibTransId="{D097788F-1EB5-4A5D-A35D-D0864F389C49}"/>
    <dgm:cxn modelId="{45BA0013-D3DF-4A28-BB7A-1241F3B44D5F}" type="presOf" srcId="{8D29F272-C4CC-468E-95F0-74D6DF0B6721}" destId="{0A9690C0-7F31-406D-9F5C-D2BA92B54D53}" srcOrd="0" destOrd="0" presId="urn:microsoft.com/office/officeart/2005/8/layout/hierarchy1"/>
    <dgm:cxn modelId="{477DE2F7-4889-4760-B570-F0CEDC919395}" srcId="{40151D91-1696-461D-BE3F-93D204B26E0E}" destId="{E22F38E3-B25C-465A-9D07-101DDD548B75}" srcOrd="1" destOrd="0" parTransId="{B81CB07E-BBA9-4777-926C-D975DCE8C361}" sibTransId="{05C7FD1A-C0CA-492A-B023-2C4C874368C7}"/>
    <dgm:cxn modelId="{FABAA526-D019-44E2-937E-A9E2E7F2DF1C}" type="presParOf" srcId="{4DA542F7-534C-46E6-82C6-80F4A2F38FF5}" destId="{B7B85440-B857-404D-804A-912F154DF447}" srcOrd="0" destOrd="0" presId="urn:microsoft.com/office/officeart/2005/8/layout/hierarchy1"/>
    <dgm:cxn modelId="{CCB61556-FFEE-4001-975C-77230FE40250}" type="presParOf" srcId="{B7B85440-B857-404D-804A-912F154DF447}" destId="{B19711F0-17C3-4216-A355-1B4767151F36}" srcOrd="0" destOrd="0" presId="urn:microsoft.com/office/officeart/2005/8/layout/hierarchy1"/>
    <dgm:cxn modelId="{678E0E4D-110F-441C-86DC-CA8FCD3AA0CE}" type="presParOf" srcId="{B19711F0-17C3-4216-A355-1B4767151F36}" destId="{4C5B7FEB-5472-4189-8F23-0145E823ECA3}" srcOrd="0" destOrd="0" presId="urn:microsoft.com/office/officeart/2005/8/layout/hierarchy1"/>
    <dgm:cxn modelId="{4EF45F1D-DB32-43D9-9CF5-7269EDA5211A}" type="presParOf" srcId="{B19711F0-17C3-4216-A355-1B4767151F36}" destId="{20503807-D7CB-4111-836D-3B254F3EEF5F}" srcOrd="1" destOrd="0" presId="urn:microsoft.com/office/officeart/2005/8/layout/hierarchy1"/>
    <dgm:cxn modelId="{19A7CE67-074B-4F7A-860C-C048F74B422B}" type="presParOf" srcId="{B7B85440-B857-404D-804A-912F154DF447}" destId="{D0EE7EBC-1C83-49A0-8782-295415228AF5}" srcOrd="1" destOrd="0" presId="urn:microsoft.com/office/officeart/2005/8/layout/hierarchy1"/>
    <dgm:cxn modelId="{5675D09B-BAB5-4B44-8D1A-8B432975F972}" type="presParOf" srcId="{D0EE7EBC-1C83-49A0-8782-295415228AF5}" destId="{2A896613-D4AE-4CD6-A00E-BF30A43B1F2A}" srcOrd="0" destOrd="0" presId="urn:microsoft.com/office/officeart/2005/8/layout/hierarchy1"/>
    <dgm:cxn modelId="{5EC0C3D5-EF2B-4D43-A598-521510F4F7E9}" type="presParOf" srcId="{D0EE7EBC-1C83-49A0-8782-295415228AF5}" destId="{CEF70BE2-69DE-4E6F-871B-BAD89184A14D}" srcOrd="1" destOrd="0" presId="urn:microsoft.com/office/officeart/2005/8/layout/hierarchy1"/>
    <dgm:cxn modelId="{B49DC7B4-3BB5-4C5F-8C7B-5182FBD28A92}" type="presParOf" srcId="{CEF70BE2-69DE-4E6F-871B-BAD89184A14D}" destId="{B83A6900-1421-4139-838C-2D7A8BC6B28E}" srcOrd="0" destOrd="0" presId="urn:microsoft.com/office/officeart/2005/8/layout/hierarchy1"/>
    <dgm:cxn modelId="{F2067C9A-2D73-4CFB-89D4-C28987CF30D3}" type="presParOf" srcId="{B83A6900-1421-4139-838C-2D7A8BC6B28E}" destId="{68E2EA1A-F560-4889-9312-F66FEFDFA6D2}" srcOrd="0" destOrd="0" presId="urn:microsoft.com/office/officeart/2005/8/layout/hierarchy1"/>
    <dgm:cxn modelId="{6142D735-79E0-4A97-8E10-6543FB1B7D5E}" type="presParOf" srcId="{B83A6900-1421-4139-838C-2D7A8BC6B28E}" destId="{F5DDCBF7-0D30-4251-B7D9-7AC1DF59A1FF}" srcOrd="1" destOrd="0" presId="urn:microsoft.com/office/officeart/2005/8/layout/hierarchy1"/>
    <dgm:cxn modelId="{457A8B99-616A-425B-B7EE-AFDC96E93C23}" type="presParOf" srcId="{CEF70BE2-69DE-4E6F-871B-BAD89184A14D}" destId="{17A9F600-90FE-415E-BDF5-B01C038E4A45}" srcOrd="1" destOrd="0" presId="urn:microsoft.com/office/officeart/2005/8/layout/hierarchy1"/>
    <dgm:cxn modelId="{B2F77C2B-CDCC-473F-8BD6-9FCB5A701E9D}" type="presParOf" srcId="{D0EE7EBC-1C83-49A0-8782-295415228AF5}" destId="{00A42594-DC31-4175-B601-FC1B11FED76B}" srcOrd="2" destOrd="0" presId="urn:microsoft.com/office/officeart/2005/8/layout/hierarchy1"/>
    <dgm:cxn modelId="{F5D9C955-8F66-46C6-A925-FFB0958EB7D1}" type="presParOf" srcId="{D0EE7EBC-1C83-49A0-8782-295415228AF5}" destId="{769B3AE3-7EDA-4472-B670-0F4DF888718B}" srcOrd="3" destOrd="0" presId="urn:microsoft.com/office/officeart/2005/8/layout/hierarchy1"/>
    <dgm:cxn modelId="{7FB9C1E3-424D-47E2-8613-7A28DFA86A5B}" type="presParOf" srcId="{769B3AE3-7EDA-4472-B670-0F4DF888718B}" destId="{9F453191-30D4-41FD-ABBB-530DC93B1242}" srcOrd="0" destOrd="0" presId="urn:microsoft.com/office/officeart/2005/8/layout/hierarchy1"/>
    <dgm:cxn modelId="{A3180265-A091-450F-A3A8-A97BA5538D8C}" type="presParOf" srcId="{9F453191-30D4-41FD-ABBB-530DC93B1242}" destId="{16D6CC0D-6628-4815-A95E-2172EF842892}" srcOrd="0" destOrd="0" presId="urn:microsoft.com/office/officeart/2005/8/layout/hierarchy1"/>
    <dgm:cxn modelId="{6282AEBB-A1B4-414F-966C-992A0C0C7D4C}" type="presParOf" srcId="{9F453191-30D4-41FD-ABBB-530DC93B1242}" destId="{9E072360-842A-4B56-87DD-D0B27FC1765B}" srcOrd="1" destOrd="0" presId="urn:microsoft.com/office/officeart/2005/8/layout/hierarchy1"/>
    <dgm:cxn modelId="{814AFC87-EE32-42E9-99D5-4C9C7FF9DD2E}" type="presParOf" srcId="{769B3AE3-7EDA-4472-B670-0F4DF888718B}" destId="{361D3E8D-6D5A-4B61-A4A9-0DFDDA52C810}" srcOrd="1" destOrd="0" presId="urn:microsoft.com/office/officeart/2005/8/layout/hierarchy1"/>
    <dgm:cxn modelId="{A26F9622-3DCD-416E-A3F3-93983ED14CE3}" type="presParOf" srcId="{D0EE7EBC-1C83-49A0-8782-295415228AF5}" destId="{1C0F9236-3CE7-4C36-8D15-8C52B8EA14EE}" srcOrd="4" destOrd="0" presId="urn:microsoft.com/office/officeart/2005/8/layout/hierarchy1"/>
    <dgm:cxn modelId="{6CAB4C2C-6D03-4D17-AC9A-7E7F3F0C9E68}" type="presParOf" srcId="{D0EE7EBC-1C83-49A0-8782-295415228AF5}" destId="{85E34745-0CDF-4D3F-AF21-777292258B83}" srcOrd="5" destOrd="0" presId="urn:microsoft.com/office/officeart/2005/8/layout/hierarchy1"/>
    <dgm:cxn modelId="{30125DED-AA22-4678-AEC9-406E1EE7116E}" type="presParOf" srcId="{85E34745-0CDF-4D3F-AF21-777292258B83}" destId="{9468C750-1553-4FB4-8B6E-73D2CEB8323B}" srcOrd="0" destOrd="0" presId="urn:microsoft.com/office/officeart/2005/8/layout/hierarchy1"/>
    <dgm:cxn modelId="{570486DF-030B-4E1B-928E-0D52624DF617}" type="presParOf" srcId="{9468C750-1553-4FB4-8B6E-73D2CEB8323B}" destId="{BEAFE032-3EA4-4CBA-A0EC-237A42FB1638}" srcOrd="0" destOrd="0" presId="urn:microsoft.com/office/officeart/2005/8/layout/hierarchy1"/>
    <dgm:cxn modelId="{ADA1B33E-EB2C-4F4F-B4C3-55FA5A0AE950}" type="presParOf" srcId="{9468C750-1553-4FB4-8B6E-73D2CEB8323B}" destId="{3BB21400-ECA4-4740-89F3-F119CD0CCCD4}" srcOrd="1" destOrd="0" presId="urn:microsoft.com/office/officeart/2005/8/layout/hierarchy1"/>
    <dgm:cxn modelId="{547B87DA-DCBC-4275-800C-ED0883E6D8D8}" type="presParOf" srcId="{85E34745-0CDF-4D3F-AF21-777292258B83}" destId="{5E99990C-0095-4186-A1EC-99D04C631E5A}" srcOrd="1" destOrd="0" presId="urn:microsoft.com/office/officeart/2005/8/layout/hierarchy1"/>
    <dgm:cxn modelId="{26691D0A-3058-4E0F-A326-FB379D30681C}" type="presParOf" srcId="{5E99990C-0095-4186-A1EC-99D04C631E5A}" destId="{301AFCB6-1311-461C-9D13-626E78B64B18}" srcOrd="0" destOrd="0" presId="urn:microsoft.com/office/officeart/2005/8/layout/hierarchy1"/>
    <dgm:cxn modelId="{9FF93218-59B6-41D3-BB38-57511571C4AF}" type="presParOf" srcId="{5E99990C-0095-4186-A1EC-99D04C631E5A}" destId="{B97598EF-5D2F-4C82-9713-75A79A8FC3D5}" srcOrd="1" destOrd="0" presId="urn:microsoft.com/office/officeart/2005/8/layout/hierarchy1"/>
    <dgm:cxn modelId="{7BC9F718-046C-4405-8FEC-4421EB582A13}" type="presParOf" srcId="{B97598EF-5D2F-4C82-9713-75A79A8FC3D5}" destId="{AF374A38-0EA5-4EAB-80BB-13CFC4251D96}" srcOrd="0" destOrd="0" presId="urn:microsoft.com/office/officeart/2005/8/layout/hierarchy1"/>
    <dgm:cxn modelId="{FE754E02-5B20-41C1-A0A5-5D593DF4E4F1}" type="presParOf" srcId="{AF374A38-0EA5-4EAB-80BB-13CFC4251D96}" destId="{3B15421E-7A52-4D34-9DEA-5E2A74461BDF}" srcOrd="0" destOrd="0" presId="urn:microsoft.com/office/officeart/2005/8/layout/hierarchy1"/>
    <dgm:cxn modelId="{951CA731-AEA3-42AF-BCE4-E401B7BAF74A}" type="presParOf" srcId="{AF374A38-0EA5-4EAB-80BB-13CFC4251D96}" destId="{66AAA0C9-D954-45E9-8869-1A8DC0A3FC4C}" srcOrd="1" destOrd="0" presId="urn:microsoft.com/office/officeart/2005/8/layout/hierarchy1"/>
    <dgm:cxn modelId="{A87066A9-24C1-4978-97DE-513DE850895E}" type="presParOf" srcId="{B97598EF-5D2F-4C82-9713-75A79A8FC3D5}" destId="{43C8DA78-0D4C-41A7-BECD-B012CC7CB5B4}" srcOrd="1" destOrd="0" presId="urn:microsoft.com/office/officeart/2005/8/layout/hierarchy1"/>
    <dgm:cxn modelId="{7EF07121-442D-41AE-98D5-81B2EC1A743E}" type="presParOf" srcId="{5E99990C-0095-4186-A1EC-99D04C631E5A}" destId="{E43DF6C0-C1D9-4096-91F3-9CEC9F306D44}" srcOrd="2" destOrd="0" presId="urn:microsoft.com/office/officeart/2005/8/layout/hierarchy1"/>
    <dgm:cxn modelId="{3E44D73B-52F8-4E88-B1A9-545780DB376C}" type="presParOf" srcId="{5E99990C-0095-4186-A1EC-99D04C631E5A}" destId="{718215C5-ED56-4909-B894-D77EEEF7C615}" srcOrd="3" destOrd="0" presId="urn:microsoft.com/office/officeart/2005/8/layout/hierarchy1"/>
    <dgm:cxn modelId="{2CF42C11-4E32-40EF-92C7-8AFFFAD1AB06}" type="presParOf" srcId="{718215C5-ED56-4909-B894-D77EEEF7C615}" destId="{93967EAC-1A29-42A3-A55A-5EC7EE3665DB}" srcOrd="0" destOrd="0" presId="urn:microsoft.com/office/officeart/2005/8/layout/hierarchy1"/>
    <dgm:cxn modelId="{6AC2BC6D-BBC9-469E-85F0-2B492C3E7E5A}" type="presParOf" srcId="{93967EAC-1A29-42A3-A55A-5EC7EE3665DB}" destId="{F2796CAC-4DCA-41DC-9FFD-5D69E4A79621}" srcOrd="0" destOrd="0" presId="urn:microsoft.com/office/officeart/2005/8/layout/hierarchy1"/>
    <dgm:cxn modelId="{70B8B461-9A9C-417D-BAAF-6EBCC5A44393}" type="presParOf" srcId="{93967EAC-1A29-42A3-A55A-5EC7EE3665DB}" destId="{BC8AC9A9-8CD2-481A-891E-411082D7788F}" srcOrd="1" destOrd="0" presId="urn:microsoft.com/office/officeart/2005/8/layout/hierarchy1"/>
    <dgm:cxn modelId="{904AC490-851F-48CC-B31D-5E2151112404}" type="presParOf" srcId="{718215C5-ED56-4909-B894-D77EEEF7C615}" destId="{612E2AD8-D8D4-420B-8097-2FD2C9DEB08A}" srcOrd="1" destOrd="0" presId="urn:microsoft.com/office/officeart/2005/8/layout/hierarchy1"/>
    <dgm:cxn modelId="{B9CC47F4-CB69-4459-9312-F04E92CF46A3}" type="presParOf" srcId="{5E99990C-0095-4186-A1EC-99D04C631E5A}" destId="{6C43107B-8D88-4235-A71E-86A898E3D2BC}" srcOrd="4" destOrd="0" presId="urn:microsoft.com/office/officeart/2005/8/layout/hierarchy1"/>
    <dgm:cxn modelId="{E02BFC70-3AF9-456A-9063-19B11630F9B4}" type="presParOf" srcId="{5E99990C-0095-4186-A1EC-99D04C631E5A}" destId="{36622F52-488B-4FDB-94DD-6B81193B0341}" srcOrd="5" destOrd="0" presId="urn:microsoft.com/office/officeart/2005/8/layout/hierarchy1"/>
    <dgm:cxn modelId="{180D4C12-FC39-4A12-AD0C-25F270BCB934}" type="presParOf" srcId="{36622F52-488B-4FDB-94DD-6B81193B0341}" destId="{0C3DE86C-E81C-4C0F-A578-FA5D09E065FB}" srcOrd="0" destOrd="0" presId="urn:microsoft.com/office/officeart/2005/8/layout/hierarchy1"/>
    <dgm:cxn modelId="{FEF008C1-5EB8-4802-AC13-5A34ED1D3DD5}" type="presParOf" srcId="{0C3DE86C-E81C-4C0F-A578-FA5D09E065FB}" destId="{319669E8-9F33-4064-A970-835F0628277A}" srcOrd="0" destOrd="0" presId="urn:microsoft.com/office/officeart/2005/8/layout/hierarchy1"/>
    <dgm:cxn modelId="{88B9A8FE-0CED-4336-8C0E-B23BF6B8FBAE}" type="presParOf" srcId="{0C3DE86C-E81C-4C0F-A578-FA5D09E065FB}" destId="{4CE97182-1BA1-430C-96D5-0F5331B9086C}" srcOrd="1" destOrd="0" presId="urn:microsoft.com/office/officeart/2005/8/layout/hierarchy1"/>
    <dgm:cxn modelId="{AB82DC92-35AA-4BA9-91BE-5866C8EC9F27}" type="presParOf" srcId="{36622F52-488B-4FDB-94DD-6B81193B0341}" destId="{03B9F559-500E-4338-8927-D5A61835A205}" srcOrd="1" destOrd="0" presId="urn:microsoft.com/office/officeart/2005/8/layout/hierarchy1"/>
    <dgm:cxn modelId="{C704D7DA-2B62-4943-9E30-56DAE486EC73}" type="presParOf" srcId="{5E99990C-0095-4186-A1EC-99D04C631E5A}" destId="{103BC4E9-B9B8-4541-B9BA-D3EF6E6E6381}" srcOrd="6" destOrd="0" presId="urn:microsoft.com/office/officeart/2005/8/layout/hierarchy1"/>
    <dgm:cxn modelId="{34439CE6-B6F4-47EB-B722-638D12843357}" type="presParOf" srcId="{5E99990C-0095-4186-A1EC-99D04C631E5A}" destId="{96CC2D81-C834-4FC7-B691-926C8DC162BE}" srcOrd="7" destOrd="0" presId="urn:microsoft.com/office/officeart/2005/8/layout/hierarchy1"/>
    <dgm:cxn modelId="{398BE54C-C462-4637-A786-746F9E66D82D}" type="presParOf" srcId="{96CC2D81-C834-4FC7-B691-926C8DC162BE}" destId="{BCB049B9-5D8F-402F-86E0-E934E71D80D1}" srcOrd="0" destOrd="0" presId="urn:microsoft.com/office/officeart/2005/8/layout/hierarchy1"/>
    <dgm:cxn modelId="{817C3424-141F-4E98-B890-FA095CC1477D}" type="presParOf" srcId="{BCB049B9-5D8F-402F-86E0-E934E71D80D1}" destId="{A5835D3F-EF82-4696-B8E1-DC650799EE6D}" srcOrd="0" destOrd="0" presId="urn:microsoft.com/office/officeart/2005/8/layout/hierarchy1"/>
    <dgm:cxn modelId="{3DFAB183-10A1-408D-BCDF-C511FCFD1FF5}" type="presParOf" srcId="{BCB049B9-5D8F-402F-86E0-E934E71D80D1}" destId="{0A9690C0-7F31-406D-9F5C-D2BA92B54D53}" srcOrd="1" destOrd="0" presId="urn:microsoft.com/office/officeart/2005/8/layout/hierarchy1"/>
    <dgm:cxn modelId="{F681965F-F190-4B52-BE73-3549978964A3}" type="presParOf" srcId="{96CC2D81-C834-4FC7-B691-926C8DC162BE}" destId="{00A3E6E1-D2FD-4E22-BBE9-6A9256F0A2D0}" srcOrd="1" destOrd="0" presId="urn:microsoft.com/office/officeart/2005/8/layout/hierarchy1"/>
    <dgm:cxn modelId="{C29FE793-5E26-41B4-B7B9-36D2E89D0DB4}" type="presParOf" srcId="{5E99990C-0095-4186-A1EC-99D04C631E5A}" destId="{AE3E9FAE-8559-4097-AC94-CCEA28DE5B10}" srcOrd="8" destOrd="0" presId="urn:microsoft.com/office/officeart/2005/8/layout/hierarchy1"/>
    <dgm:cxn modelId="{76C5BC74-A84B-4EA7-A339-229919E87478}" type="presParOf" srcId="{5E99990C-0095-4186-A1EC-99D04C631E5A}" destId="{A267CD6A-3BA5-4CEC-8EDF-AACEEF405132}" srcOrd="9" destOrd="0" presId="urn:microsoft.com/office/officeart/2005/8/layout/hierarchy1"/>
    <dgm:cxn modelId="{ABA691D7-2348-41B9-9C76-375CA9349E3F}" type="presParOf" srcId="{A267CD6A-3BA5-4CEC-8EDF-AACEEF405132}" destId="{4C204C37-B91B-4382-859E-9D4658F8B796}" srcOrd="0" destOrd="0" presId="urn:microsoft.com/office/officeart/2005/8/layout/hierarchy1"/>
    <dgm:cxn modelId="{9D8DBC82-B2A6-48FB-BB34-9EF1559F0EDC}" type="presParOf" srcId="{4C204C37-B91B-4382-859E-9D4658F8B796}" destId="{4ECD885D-B81B-41EC-951F-61D1F82B3F26}" srcOrd="0" destOrd="0" presId="urn:microsoft.com/office/officeart/2005/8/layout/hierarchy1"/>
    <dgm:cxn modelId="{3BE1CFCD-1BF2-45D9-829C-CACFA28E55F4}" type="presParOf" srcId="{4C204C37-B91B-4382-859E-9D4658F8B796}" destId="{082D6484-B35A-48FF-8E4E-020E816F2F9E}" srcOrd="1" destOrd="0" presId="urn:microsoft.com/office/officeart/2005/8/layout/hierarchy1"/>
    <dgm:cxn modelId="{7E3BCA93-7233-447A-BD59-AE8EC0CA6821}" type="presParOf" srcId="{A267CD6A-3BA5-4CEC-8EDF-AACEEF405132}" destId="{0FBD5C70-899C-44D3-AC7C-00B725B3CA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E9FAE-8559-4097-AC94-CCEA28DE5B10}">
      <dsp:nvSpPr>
        <dsp:cNvPr id="0" name=""/>
        <dsp:cNvSpPr/>
      </dsp:nvSpPr>
      <dsp:spPr>
        <a:xfrm>
          <a:off x="3988792" y="2654448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3309143" y="268303"/>
              </a:lnTo>
              <a:lnTo>
                <a:pt x="3309143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BC4E9-B9B8-4541-B9BA-D3EF6E6E6381}">
      <dsp:nvSpPr>
        <dsp:cNvPr id="0" name=""/>
        <dsp:cNvSpPr/>
      </dsp:nvSpPr>
      <dsp:spPr>
        <a:xfrm>
          <a:off x="3988792" y="2654448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654571" y="268303"/>
              </a:lnTo>
              <a:lnTo>
                <a:pt x="1654571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3107B-8D88-4235-A71E-86A898E3D2BC}">
      <dsp:nvSpPr>
        <dsp:cNvPr id="0" name=""/>
        <dsp:cNvSpPr/>
      </dsp:nvSpPr>
      <dsp:spPr>
        <a:xfrm>
          <a:off x="3943072" y="2654448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DF6C0-C1D9-4096-91F3-9CEC9F306D44}">
      <dsp:nvSpPr>
        <dsp:cNvPr id="0" name=""/>
        <dsp:cNvSpPr/>
      </dsp:nvSpPr>
      <dsp:spPr>
        <a:xfrm>
          <a:off x="2334220" y="2654448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AFCB6-1311-461C-9D13-626E78B64B18}">
      <dsp:nvSpPr>
        <dsp:cNvPr id="0" name=""/>
        <dsp:cNvSpPr/>
      </dsp:nvSpPr>
      <dsp:spPr>
        <a:xfrm>
          <a:off x="679648" y="2654448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3309143" y="0"/>
              </a:moveTo>
              <a:lnTo>
                <a:pt x="3309143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9236-3CE7-4C36-8D15-8C52B8EA14EE}">
      <dsp:nvSpPr>
        <dsp:cNvPr id="0" name=""/>
        <dsp:cNvSpPr/>
      </dsp:nvSpPr>
      <dsp:spPr>
        <a:xfrm>
          <a:off x="2334220" y="1401110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654571" y="268303"/>
              </a:lnTo>
              <a:lnTo>
                <a:pt x="1654571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42594-DC31-4175-B601-FC1B11FED76B}">
      <dsp:nvSpPr>
        <dsp:cNvPr id="0" name=""/>
        <dsp:cNvSpPr/>
      </dsp:nvSpPr>
      <dsp:spPr>
        <a:xfrm>
          <a:off x="2288500" y="1401110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96613-D4AE-4CD6-A00E-BF30A43B1F2A}">
      <dsp:nvSpPr>
        <dsp:cNvPr id="0" name=""/>
        <dsp:cNvSpPr/>
      </dsp:nvSpPr>
      <dsp:spPr>
        <a:xfrm>
          <a:off x="679648" y="1401110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B7FEB-5472-4189-8F23-0145E823ECA3}">
      <dsp:nvSpPr>
        <dsp:cNvPr id="0" name=""/>
        <dsp:cNvSpPr/>
      </dsp:nvSpPr>
      <dsp:spPr>
        <a:xfrm>
          <a:off x="1657350" y="54148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03807-D7CB-4111-836D-3B254F3EEF5F}">
      <dsp:nvSpPr>
        <dsp:cNvPr id="0" name=""/>
        <dsp:cNvSpPr/>
      </dsp:nvSpPr>
      <dsp:spPr>
        <a:xfrm>
          <a:off x="1807765" y="68437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index.html</a:t>
          </a:r>
          <a:endParaRPr kumimoji="1" lang="ja-JP" altLang="en-US" sz="1200" kern="1200" dirty="0"/>
        </a:p>
      </dsp:txBody>
      <dsp:txXfrm>
        <a:off x="1832943" y="709557"/>
        <a:ext cx="1303384" cy="809269"/>
      </dsp:txXfrm>
    </dsp:sp>
    <dsp:sp modelId="{68E2EA1A-F560-4889-9312-F66FEFDFA6D2}">
      <dsp:nvSpPr>
        <dsp:cNvPr id="0" name=""/>
        <dsp:cNvSpPr/>
      </dsp:nvSpPr>
      <dsp:spPr>
        <a:xfrm>
          <a:off x="2778" y="179482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DCBF7-0D30-4251-B7D9-7AC1DF59A1FF}">
      <dsp:nvSpPr>
        <dsp:cNvPr id="0" name=""/>
        <dsp:cNvSpPr/>
      </dsp:nvSpPr>
      <dsp:spPr>
        <a:xfrm>
          <a:off x="153193" y="193771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about_me.html</a:t>
          </a:r>
          <a:endParaRPr kumimoji="1" lang="ja-JP" altLang="en-US" sz="1200" kern="1200" dirty="0"/>
        </a:p>
      </dsp:txBody>
      <dsp:txXfrm>
        <a:off x="178371" y="1962895"/>
        <a:ext cx="1303384" cy="809269"/>
      </dsp:txXfrm>
    </dsp:sp>
    <dsp:sp modelId="{16D6CC0D-6628-4815-A95E-2172EF842892}">
      <dsp:nvSpPr>
        <dsp:cNvPr id="0" name=""/>
        <dsp:cNvSpPr/>
      </dsp:nvSpPr>
      <dsp:spPr>
        <a:xfrm>
          <a:off x="1657350" y="179482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72360-842A-4B56-87DD-D0B27FC1765B}">
      <dsp:nvSpPr>
        <dsp:cNvPr id="0" name=""/>
        <dsp:cNvSpPr/>
      </dsp:nvSpPr>
      <dsp:spPr>
        <a:xfrm>
          <a:off x="1807765" y="193771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contact_me.html</a:t>
          </a:r>
          <a:endParaRPr kumimoji="1" lang="ja-JP" altLang="en-US" sz="1200" kern="1200" dirty="0"/>
        </a:p>
      </dsp:txBody>
      <dsp:txXfrm>
        <a:off x="1832943" y="1962895"/>
        <a:ext cx="1303384" cy="809269"/>
      </dsp:txXfrm>
    </dsp:sp>
    <dsp:sp modelId="{BEAFE032-3EA4-4CBA-A0EC-237A42FB1638}">
      <dsp:nvSpPr>
        <dsp:cNvPr id="0" name=""/>
        <dsp:cNvSpPr/>
      </dsp:nvSpPr>
      <dsp:spPr>
        <a:xfrm>
          <a:off x="3311921" y="179482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21400-ECA4-4740-89F3-F119CD0CCCD4}">
      <dsp:nvSpPr>
        <dsp:cNvPr id="0" name=""/>
        <dsp:cNvSpPr/>
      </dsp:nvSpPr>
      <dsp:spPr>
        <a:xfrm>
          <a:off x="3462337" y="193771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works.html</a:t>
          </a:r>
        </a:p>
      </dsp:txBody>
      <dsp:txXfrm>
        <a:off x="3487515" y="1962895"/>
        <a:ext cx="1303384" cy="809269"/>
      </dsp:txXfrm>
    </dsp:sp>
    <dsp:sp modelId="{3B15421E-7A52-4D34-9DEA-5E2A74461BDF}">
      <dsp:nvSpPr>
        <dsp:cNvPr id="0" name=""/>
        <dsp:cNvSpPr/>
      </dsp:nvSpPr>
      <dsp:spPr>
        <a:xfrm>
          <a:off x="2778" y="304816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AA0C9-D954-45E9-8869-1A8DC0A3FC4C}">
      <dsp:nvSpPr>
        <dsp:cNvPr id="0" name=""/>
        <dsp:cNvSpPr/>
      </dsp:nvSpPr>
      <dsp:spPr>
        <a:xfrm>
          <a:off x="153193" y="319105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kadai).html</a:t>
          </a:r>
          <a:endParaRPr kumimoji="1" lang="ja-JP" altLang="en-US" sz="1200" kern="1200" dirty="0"/>
        </a:p>
      </dsp:txBody>
      <dsp:txXfrm>
        <a:off x="178371" y="3216233"/>
        <a:ext cx="1303384" cy="809269"/>
      </dsp:txXfrm>
    </dsp:sp>
    <dsp:sp modelId="{F2796CAC-4DCA-41DC-9FFD-5D69E4A79621}">
      <dsp:nvSpPr>
        <dsp:cNvPr id="0" name=""/>
        <dsp:cNvSpPr/>
      </dsp:nvSpPr>
      <dsp:spPr>
        <a:xfrm>
          <a:off x="1657350" y="304816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AC9A9-8CD2-481A-891E-411082D7788F}">
      <dsp:nvSpPr>
        <dsp:cNvPr id="0" name=""/>
        <dsp:cNvSpPr/>
      </dsp:nvSpPr>
      <dsp:spPr>
        <a:xfrm>
          <a:off x="1807765" y="319105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kadai10.html</a:t>
          </a:r>
          <a:endParaRPr kumimoji="1" lang="ja-JP" altLang="en-US" sz="1200" kern="1200" dirty="0"/>
        </a:p>
      </dsp:txBody>
      <dsp:txXfrm>
        <a:off x="1832943" y="3216233"/>
        <a:ext cx="1303384" cy="809269"/>
      </dsp:txXfrm>
    </dsp:sp>
    <dsp:sp modelId="{319669E8-9F33-4064-A970-835F0628277A}">
      <dsp:nvSpPr>
        <dsp:cNvPr id="0" name=""/>
        <dsp:cNvSpPr/>
      </dsp:nvSpPr>
      <dsp:spPr>
        <a:xfrm>
          <a:off x="3311921" y="304816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97182-1BA1-430C-96D5-0F5331B9086C}">
      <dsp:nvSpPr>
        <dsp:cNvPr id="0" name=""/>
        <dsp:cNvSpPr/>
      </dsp:nvSpPr>
      <dsp:spPr>
        <a:xfrm>
          <a:off x="3462337" y="319105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kadai20.html</a:t>
          </a:r>
          <a:endParaRPr kumimoji="1" lang="ja-JP" altLang="en-US" sz="1200" kern="1200" dirty="0"/>
        </a:p>
      </dsp:txBody>
      <dsp:txXfrm>
        <a:off x="3487515" y="3216233"/>
        <a:ext cx="1303384" cy="809269"/>
      </dsp:txXfrm>
    </dsp:sp>
    <dsp:sp modelId="{A5835D3F-EF82-4696-B8E1-DC650799EE6D}">
      <dsp:nvSpPr>
        <dsp:cNvPr id="0" name=""/>
        <dsp:cNvSpPr/>
      </dsp:nvSpPr>
      <dsp:spPr>
        <a:xfrm>
          <a:off x="4966493" y="304816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690C0-7F31-406D-9F5C-D2BA92B54D53}">
      <dsp:nvSpPr>
        <dsp:cNvPr id="0" name=""/>
        <dsp:cNvSpPr/>
      </dsp:nvSpPr>
      <dsp:spPr>
        <a:xfrm>
          <a:off x="5116909" y="319105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kadai21.html</a:t>
          </a:r>
          <a:endParaRPr kumimoji="1" lang="ja-JP" altLang="en-US" sz="1200" kern="1200" dirty="0"/>
        </a:p>
      </dsp:txBody>
      <dsp:txXfrm>
        <a:off x="5142087" y="3216233"/>
        <a:ext cx="1303384" cy="809269"/>
      </dsp:txXfrm>
    </dsp:sp>
    <dsp:sp modelId="{4ECD885D-B81B-41EC-951F-61D1F82B3F26}">
      <dsp:nvSpPr>
        <dsp:cNvPr id="0" name=""/>
        <dsp:cNvSpPr/>
      </dsp:nvSpPr>
      <dsp:spPr>
        <a:xfrm>
          <a:off x="6621065" y="304816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D6484-B35A-48FF-8E4E-020E816F2F9E}">
      <dsp:nvSpPr>
        <dsp:cNvPr id="0" name=""/>
        <dsp:cNvSpPr/>
      </dsp:nvSpPr>
      <dsp:spPr>
        <a:xfrm>
          <a:off x="6771481" y="319105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kadai22.html</a:t>
          </a:r>
          <a:endParaRPr kumimoji="1" lang="ja-JP" altLang="en-US" sz="1200" kern="1200" dirty="0"/>
        </a:p>
      </dsp:txBody>
      <dsp:txXfrm>
        <a:off x="6796659" y="3216233"/>
        <a:ext cx="1303384" cy="80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59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8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6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7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9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73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3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59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66D1-B1F9-4911-8922-AC713B3C0EEB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D6BE-152A-4E8F-972F-6C18D5CB9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62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zai-good.com/illust/free-background/landscape-nature/29482" TargetMode="External"/><Relationship Id="rId2" Type="http://schemas.openxmlformats.org/officeDocument/2006/relationships/hyperlink" Target="https://fonts.google.com/specimen/Kaisei+Decol?subset=japanes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236124840"/>
              </p:ext>
            </p:extLst>
          </p:nvPr>
        </p:nvGraphicFramePr>
        <p:xfrm>
          <a:off x="2032000" y="1546167"/>
          <a:ext cx="8128000" cy="459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3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80506" y="300673"/>
            <a:ext cx="2179319" cy="673331"/>
          </a:xfrm>
        </p:spPr>
        <p:txBody>
          <a:bodyPr/>
          <a:lstStyle/>
          <a:p>
            <a:r>
              <a:rPr lang="ja-JP" altLang="en-US" baseline="-25000" dirty="0"/>
              <a:t>コンテンツ</a:t>
            </a:r>
            <a:endParaRPr kumimoji="1" lang="ja-JP" altLang="en-US" baseline="-25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4999" y="1266894"/>
            <a:ext cx="11650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基本コンセプト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「</a:t>
            </a:r>
            <a:r>
              <a:rPr lang="ja-JP" altLang="en-US" dirty="0" smtClean="0"/>
              <a:t>おしゃれな雰囲気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配色　</a:t>
            </a:r>
            <a:r>
              <a:rPr lang="en-US" altLang="ja-JP" dirty="0" smtClean="0"/>
              <a:t>	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ベースカラー：</a:t>
            </a:r>
            <a:r>
              <a:rPr lang="en-US" altLang="ja-JP" dirty="0" smtClean="0"/>
              <a:t>,</a:t>
            </a:r>
            <a:r>
              <a:rPr lang="ja-JP" altLang="en-US" dirty="0" smtClean="0"/>
              <a:t>メイン：</a:t>
            </a:r>
            <a:r>
              <a:rPr lang="en-US" altLang="ja-JP" dirty="0" smtClean="0"/>
              <a:t>,</a:t>
            </a:r>
            <a:r>
              <a:rPr lang="ja-JP" altLang="en-US" dirty="0" smtClean="0"/>
              <a:t>アクセント：</a:t>
            </a:r>
            <a:r>
              <a:rPr lang="en-US" altLang="ja-JP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フォント</a:t>
            </a:r>
            <a:endParaRPr kumimoji="1" lang="en-US" altLang="ja-JP" dirty="0" smtClean="0"/>
          </a:p>
          <a:p>
            <a:r>
              <a:rPr lang="ja-JP" altLang="en-US" dirty="0" smtClean="0"/>
              <a:t>　　</a:t>
            </a:r>
            <a:r>
              <a:rPr lang="en-US" altLang="ja-JP" dirty="0" err="1"/>
              <a:t>Kaisei</a:t>
            </a:r>
            <a:r>
              <a:rPr lang="en-US" altLang="ja-JP" dirty="0"/>
              <a:t> </a:t>
            </a:r>
            <a:r>
              <a:rPr lang="en-US" altLang="ja-JP" dirty="0" err="1" smtClean="0"/>
              <a:t>Decol</a:t>
            </a:r>
            <a:r>
              <a:rPr kumimoji="1" lang="ja-JP" altLang="en-US" dirty="0" smtClean="0"/>
              <a:t>（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fonts.google.com/specimen/Kaisei+Decol?subset=japanese</a:t>
            </a:r>
            <a:r>
              <a:rPr lang="ja-JP" altLang="en-US" dirty="0"/>
              <a:t> 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画像</a:t>
            </a:r>
            <a:endParaRPr lang="en-US" altLang="ja-JP" dirty="0" smtClean="0"/>
          </a:p>
          <a:p>
            <a:r>
              <a:rPr lang="ja-JP" altLang="en-US" dirty="0" smtClean="0"/>
              <a:t>　　空（</a:t>
            </a: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sozai-good.com/illust/free-background/landscape-nature/29482</a:t>
            </a:r>
            <a:r>
              <a:rPr lang="ja-JP" altLang="en-US" dirty="0"/>
              <a:t> 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ロゴ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ファビコン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73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コンテンツ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local admin</dc:creator>
  <cp:lastModifiedBy>local admin</cp:lastModifiedBy>
  <cp:revision>9</cp:revision>
  <dcterms:created xsi:type="dcterms:W3CDTF">2021-12-13T06:30:54Z</dcterms:created>
  <dcterms:modified xsi:type="dcterms:W3CDTF">2021-12-20T07:41:58Z</dcterms:modified>
</cp:coreProperties>
</file>