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FE-7916-42D5-A020-8254E5F340D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408-FF66-4B32-A916-462509634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20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FE-7916-42D5-A020-8254E5F340D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408-FF66-4B32-A916-462509634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24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FE-7916-42D5-A020-8254E5F340D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408-FF66-4B32-A916-462509634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83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FE-7916-42D5-A020-8254E5F340D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408-FF66-4B32-A916-462509634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66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FE-7916-42D5-A020-8254E5F340D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408-FF66-4B32-A916-462509634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93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FE-7916-42D5-A020-8254E5F340D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408-FF66-4B32-A916-462509634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21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FE-7916-42D5-A020-8254E5F340D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408-FF66-4B32-A916-462509634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69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FE-7916-42D5-A020-8254E5F340D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408-FF66-4B32-A916-462509634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45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FE-7916-42D5-A020-8254E5F340D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408-FF66-4B32-A916-462509634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32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FE-7916-42D5-A020-8254E5F340D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408-FF66-4B32-A916-462509634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46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0FFE-7916-42D5-A020-8254E5F340D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2408-FF66-4B32-A916-462509634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6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0FFE-7916-42D5-A020-8254E5F340D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2408-FF66-4B32-A916-462509634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8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32" y="0"/>
            <a:ext cx="6865335" cy="6858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13151" y="964504"/>
            <a:ext cx="211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6710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29" y="0"/>
            <a:ext cx="6865342" cy="6858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75364" y="663879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6408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54" y="0"/>
            <a:ext cx="6806492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75781" y="801666"/>
            <a:ext cx="195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69801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34" y="0"/>
            <a:ext cx="6755532" cy="6858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25677" y="1002082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2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684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04" y="0"/>
            <a:ext cx="6740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9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ワイド画面</PresentationFormat>
  <Paragraphs>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local admin</dc:creator>
  <cp:lastModifiedBy>local admin</cp:lastModifiedBy>
  <cp:revision>3</cp:revision>
  <dcterms:created xsi:type="dcterms:W3CDTF">2021-11-15T02:13:02Z</dcterms:created>
  <dcterms:modified xsi:type="dcterms:W3CDTF">2021-11-15T02:28:07Z</dcterms:modified>
</cp:coreProperties>
</file>