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9" r:id="rId19"/>
    <p:sldId id="271" r:id="rId20"/>
    <p:sldId id="272" r:id="rId21"/>
    <p:sldId id="273" r:id="rId22"/>
    <p:sldId id="274" r:id="rId23"/>
    <p:sldId id="277" r:id="rId24"/>
    <p:sldId id="275" r:id="rId25"/>
    <p:sldId id="276" r:id="rId26"/>
    <p:sldId id="280" r:id="rId27"/>
    <p:sldId id="284" r:id="rId28"/>
    <p:sldId id="283" r:id="rId29"/>
    <p:sldId id="282" r:id="rId30"/>
    <p:sldId id="281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456" autoAdjust="0"/>
    <p:restoredTop sz="94624" autoAdjust="0"/>
  </p:normalViewPr>
  <p:slideViewPr>
    <p:cSldViewPr>
      <p:cViewPr varScale="1">
        <p:scale>
          <a:sx n="35" d="100"/>
          <a:sy n="35" d="100"/>
        </p:scale>
        <p:origin x="-84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E8A2-7975-48C7-B522-43228EFB9A91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27FA3-60FC-4C94-BD8B-9B514487C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B1F052-7BD0-48D9-BD09-5A6C5B433105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F94E-46B0-4127-AE54-B121B6ACFC08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7938042-01B5-45B3-A96C-DBC0C316E012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29D-6159-4B0C-988C-BCDED31039B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AADAEE-1348-40DD-8E22-189F4468C44B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4FE051-2076-4FB8-82A0-0C151FB1E4BF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541-5C6D-402E-9D0D-BDD6F720A0F5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596-E27D-4A01-89AB-BC016DB37761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8F43-E6AB-403B-92F9-03FFD8D7F772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4C16629-C999-4DCB-95DF-EAF346556EE4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000431-72FE-4691-B034-229E5CB8D8C5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7E15-2BA7-4456-BFD9-283EF42B3B54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52400"/>
            <a:ext cx="87910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ENCHANTMENT DAY-2018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295400"/>
            <a:ext cx="8915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Organized by:-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1905000"/>
            <a:ext cx="8686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SCHOOL OF COMPUTER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SCIENCE &amp;ENGINEERING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657600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Powered by:-</a:t>
            </a:r>
            <a:endParaRPr 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7" name="Picture 16" descr="KP54c57d4e0982d91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114800"/>
            <a:ext cx="2619375" cy="180975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pic>
        <p:nvPicPr>
          <p:cNvPr id="5" name="Picture 4" descr="alumni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9144000" cy="7086599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153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CONTACT US SEGMENT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86000"/>
            <a:ext cx="7772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very module will display the required information to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contact and reach the management of Poornima University.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304800"/>
            <a:ext cx="8686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ELIGIBILITY CRITERIA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133600"/>
            <a:ext cx="83820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will provide information to the admission seekers if they are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eligible to take admission in this university based upon their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 education results.  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534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FEES STRUCTURE FUNTION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895600"/>
            <a:ext cx="80772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its name this module will give information to the admission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seekers about the fees structure of different courses of PU.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570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SCHOLARSHIP APPLICATION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86000"/>
            <a:ext cx="77724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scholarship module will inform the admission seekers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they are eligible for scholarship or not for their selected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course.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534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CHANGE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286000"/>
            <a:ext cx="79248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a private module for the developer who will use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functionality for changing password .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458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PROJECT NAME :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2514600"/>
            <a:ext cx="736131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POORNIMA UNIVERSITY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STUDENT APPLICATION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[BETA VERSION]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"/>
            <a:ext cx="8305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WHY PU ?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209800"/>
            <a:ext cx="82296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will inform applicants why they should choose PU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their career building and future enhancement.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2667000"/>
            <a:ext cx="8915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LIBRARY MANAGEMENT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SYSTEM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b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b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28600"/>
            <a:ext cx="80520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APPLICATION ENTARANCE</a:t>
            </a:r>
            <a:endParaRPr 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7543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Firstly the application is password protected so it would ask for password.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b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05274" cy="6858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b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b6.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b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pic>
        <p:nvPicPr>
          <p:cNvPr id="5" name="Picture 4" descr="lib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6072" cy="6858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b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891572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 </a:t>
            </a:r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!!!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POORNIMA UNIVESITY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&amp;</a:t>
            </a:r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I’NURTURE</a:t>
            </a:r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19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305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POORNIMA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752600"/>
            <a:ext cx="8458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HOME DASHBOARD</a:t>
            </a:r>
            <a:endParaRPr lang="en-US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581400"/>
            <a:ext cx="80010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dashboard will put in front of the functionalities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(modules) of this very application to choose from.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28600"/>
            <a:ext cx="7864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ADMISSION APPLICATION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8486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module will help you for registration process of the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course of your choice for admission purpose.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pic>
        <p:nvPicPr>
          <p:cNvPr id="5" name="Picture 4" descr="3..chn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620000" cy="62484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ED84-F286-4514-AE22-654269A1D0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458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ALUMNI INFORMATION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286000"/>
            <a:ext cx="8153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alumni segment will provide info. about the pass out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students who are making university proud.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215</TotalTime>
  <Words>270</Words>
  <Application>Microsoft Office PowerPoint</Application>
  <PresentationFormat>On-screen Show (4:3)</PresentationFormat>
  <Paragraphs>67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Median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Prashu Jee</dc:creator>
  <cp:lastModifiedBy>Prashu Jee</cp:lastModifiedBy>
  <cp:revision>38</cp:revision>
  <dcterms:created xsi:type="dcterms:W3CDTF">2006-08-16T00:00:00Z</dcterms:created>
  <dcterms:modified xsi:type="dcterms:W3CDTF">2018-10-28T11:44:15Z</dcterms:modified>
</cp:coreProperties>
</file>