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44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13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B14-A837-41F2-840C-A4247C7B713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3DDCE4-FA2D-416B-96D3-E75164C6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 smtClean="0"/>
              <a:t>TECHNICAL COMMUNICATION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651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93183"/>
            <a:ext cx="7431110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/>
              <a:t>PURPOSE OF TECHNICAL COMMUNICATION</a:t>
            </a:r>
            <a:endParaRPr lang="en-US" sz="4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246" y="2331076"/>
            <a:ext cx="7890716" cy="434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</a:t>
            </a:r>
            <a:r>
              <a:rPr lang="en-US" sz="3200" dirty="0" smtClean="0">
                <a:solidFill>
                  <a:schemeClr val="tx1"/>
                </a:solidFill>
              </a:rPr>
              <a:t>oal of technical communication is to transmit important information as effectively and efficiently as possible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nformation that allows an individual and the individual around you to do the jobs well.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15961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>
                <a:solidFill>
                  <a:schemeClr val="accent1">
                    <a:lumMod val="50000"/>
                  </a:schemeClr>
                </a:solidFill>
              </a:rPr>
              <a:t>Channels of Technical Communication</a:t>
            </a:r>
            <a:endParaRPr lang="en-US" sz="4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918953"/>
            <a:ext cx="8681574" cy="412241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</a:t>
            </a:r>
          </a:p>
          <a:p>
            <a:r>
              <a:rPr lang="en-US" sz="4000" dirty="0" smtClean="0"/>
              <a:t>Writing</a:t>
            </a:r>
          </a:p>
          <a:p>
            <a:r>
              <a:rPr lang="en-US" sz="4000" dirty="0" smtClean="0"/>
              <a:t>Speaking</a:t>
            </a:r>
          </a:p>
          <a:p>
            <a:r>
              <a:rPr lang="en-US" sz="4000" dirty="0" smtClean="0"/>
              <a:t>visuals </a:t>
            </a:r>
            <a:endParaRPr lang="en-US" sz="4000" dirty="0"/>
          </a:p>
          <a:p>
            <a:r>
              <a:rPr lang="en-US" sz="4000" dirty="0" smtClean="0"/>
              <a:t>mathematics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2238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TECHNICAL COMMUNICATION</vt:lpstr>
      <vt:lpstr>PowerPoint Presentation</vt:lpstr>
      <vt:lpstr>PURPOSE OF TECHNICAL COMMUNICATION</vt:lpstr>
      <vt:lpstr>Channels of Technical Communication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</dc:title>
  <dc:creator>LBEF</dc:creator>
  <cp:lastModifiedBy>LBEF</cp:lastModifiedBy>
  <cp:revision>4</cp:revision>
  <dcterms:created xsi:type="dcterms:W3CDTF">2022-08-14T09:11:37Z</dcterms:created>
  <dcterms:modified xsi:type="dcterms:W3CDTF">2022-08-14T09:42:44Z</dcterms:modified>
</cp:coreProperties>
</file>