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44A7-F279-498F-8C6F-EBF72A4528C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4890-62F1-4BE2-AB0C-F5C427B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DAY 2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TECHNICAL COMMUNICATION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8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AUDIENCE ANALYSIS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BASIC CLASSIFICATION</a:t>
            </a:r>
            <a:endParaRPr lang="en-US" sz="3600" b="1" dirty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75009" y="2474683"/>
            <a:ext cx="4261092" cy="1390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Primary Audience</a:t>
            </a:r>
            <a:endParaRPr lang="en-US" sz="2800" b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3" y="4140544"/>
            <a:ext cx="4485230" cy="14762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2668" y="4350101"/>
            <a:ext cx="2096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Secondary Audience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9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PRIMARY AUDIENCE</a:t>
            </a:r>
            <a:endParaRPr lang="en-US" sz="4800" b="1" u="sng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of people who have a direct role in responding to your documents. </a:t>
            </a:r>
          </a:p>
          <a:p>
            <a:r>
              <a:rPr lang="en-US" dirty="0" smtClean="0"/>
              <a:t>Includes people who use your information in doing jobs. </a:t>
            </a:r>
          </a:p>
          <a:p>
            <a:r>
              <a:rPr lang="en-US" dirty="0" smtClean="0"/>
              <a:t>Evaluate and revise your document, or</a:t>
            </a:r>
          </a:p>
          <a:p>
            <a:r>
              <a:rPr lang="en-US" dirty="0" smtClean="0"/>
              <a:t>Act on your recommendations. </a:t>
            </a:r>
          </a:p>
          <a:p>
            <a:r>
              <a:rPr lang="en-US" dirty="0" smtClean="0"/>
              <a:t>For example, Distance Education Learners depending on the Self Learning Materials (SLM) provided by the University for the preparation of University examinations.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SECONDARY AUDIENCE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consists of people who need to know what is being planned, such as sales people who want to know where a new facility will be located, what products it will produce, and when it will be operational.</a:t>
            </a:r>
          </a:p>
          <a:p>
            <a:pPr algn="just"/>
            <a:r>
              <a:rPr lang="en-US" dirty="0" smtClean="0"/>
              <a:t>Does not have a direct role in responding to your document.</a:t>
            </a:r>
          </a:p>
        </p:txBody>
      </p:sp>
    </p:spTree>
    <p:extLst>
      <p:ext uri="{BB962C8B-B14F-4D97-AF65-F5344CB8AC3E}">
        <p14:creationId xmlns:p14="http://schemas.microsoft.com/office/powerpoint/2010/main" val="315691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AUDIENCE PROFILE SHEET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36" y="1308473"/>
            <a:ext cx="7605875" cy="53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1584102"/>
            <a:ext cx="11921544" cy="239902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CHARACTERISTICS OF TECHNICAL COMMUNICATION ?</a:t>
            </a:r>
            <a:endParaRPr lang="en-US" sz="32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618186"/>
            <a:ext cx="11848563" cy="6027313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Good technical communication is accurate, clear, concise, coherent, and appropriate. </a:t>
            </a:r>
          </a:p>
          <a:p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Addresses particular readers;</a:t>
            </a:r>
          </a:p>
          <a:p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Helps readers to solve problems;</a:t>
            </a:r>
          </a:p>
          <a:p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Reflects an organization's goals and culture;</a:t>
            </a:r>
          </a:p>
          <a:p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produced collaboratively;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Uses design to increase readability; and </a:t>
            </a:r>
            <a:b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Consists of words or graphics or both.</a:t>
            </a:r>
            <a:b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26833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IMPORTANCE / SIGNIFICANCE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36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18941"/>
            <a:ext cx="11590986" cy="595802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Helps to advance our economy by ensuring viable </a:t>
            </a:r>
            <a:r>
              <a:rPr lang="en-US" sz="4800" b="1" u="sng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research and development (</a:t>
            </a:r>
            <a:r>
              <a:rPr lang="en-US" sz="2600" dirty="0" smtClean="0"/>
              <a:t>includes activities that companies undertake to innovate and introduce new products and services</a:t>
            </a:r>
            <a:r>
              <a:rPr lang="en-US" sz="4800" b="1" u="sng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, safeguarding design and manufacturing, and protecting consumers through accurate and informative documents. </a:t>
            </a:r>
          </a:p>
          <a:p>
            <a:pPr algn="just"/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Help employers understand and complete job tasks more successfully.</a:t>
            </a:r>
          </a:p>
          <a:p>
            <a:pPr algn="just"/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Technical communication is continually shaped by the advancing technologies that facilitate its process, practice, and professionalization.</a:t>
            </a:r>
          </a:p>
          <a:p>
            <a:pPr algn="just"/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Improved corporate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7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365125"/>
            <a:ext cx="11822806" cy="41682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Essential Skills of Technical Communication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6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618186"/>
            <a:ext cx="10993192" cy="5558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Facility with technology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Ability to write clearly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Talent in showing ideas graphically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Patience in problem-solving/troubleshooting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Ability to interact with Cross-Functional Teams (CFTs)</a:t>
            </a:r>
            <a:endParaRPr lang="en-US" b="1" dirty="0">
              <a:solidFill>
                <a:srgbClr val="C00000"/>
              </a:solidFill>
              <a:latin typeface="Iskoola Pota" panose="020B0502040204020203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9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75775"/>
            <a:ext cx="12192000" cy="138159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Indicators of Excellence in Technical Communication</a:t>
            </a:r>
            <a:endParaRPr lang="en-US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Honesty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Clarity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Accuracy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Comprehensiveness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Accessibility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Brevity (contradicts clarity and comprehensiveness.)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Professionalism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7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Aharoni</vt:lpstr>
      <vt:lpstr>Andalus</vt:lpstr>
      <vt:lpstr>Angsana New</vt:lpstr>
      <vt:lpstr>AngsanaUPC</vt:lpstr>
      <vt:lpstr>Arial</vt:lpstr>
      <vt:lpstr>Arial Rounded MT Bold</vt:lpstr>
      <vt:lpstr>Baskerville Old Face</vt:lpstr>
      <vt:lpstr>Berlin Sans FB</vt:lpstr>
      <vt:lpstr>Calibri</vt:lpstr>
      <vt:lpstr>Calibri Light</vt:lpstr>
      <vt:lpstr>Iskoola Pota</vt:lpstr>
      <vt:lpstr>Tahoma</vt:lpstr>
      <vt:lpstr>Office Theme</vt:lpstr>
      <vt:lpstr>DAY 2</vt:lpstr>
      <vt:lpstr>CHARACTERISTICS OF TECHNICAL COMMUNICATION ?</vt:lpstr>
      <vt:lpstr>PowerPoint Presentation</vt:lpstr>
      <vt:lpstr>IMPORTANCE / SIGNIFICANCE</vt:lpstr>
      <vt:lpstr>PowerPoint Presentation</vt:lpstr>
      <vt:lpstr> Essential Skills of Technical Communication</vt:lpstr>
      <vt:lpstr>PowerPoint Presentation</vt:lpstr>
      <vt:lpstr>Indicators of Excellence in Technical Communication</vt:lpstr>
      <vt:lpstr>PowerPoint Presentation</vt:lpstr>
      <vt:lpstr>AUDIENCE ANALYSIS</vt:lpstr>
      <vt:lpstr>PRIMARY AUDIENCE</vt:lpstr>
      <vt:lpstr>SECONDARY AUDIENCE</vt:lpstr>
      <vt:lpstr>AUDIENCE PROFILE 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</dc:title>
  <dc:creator>LBEF</dc:creator>
  <cp:lastModifiedBy>LBEF</cp:lastModifiedBy>
  <cp:revision>9</cp:revision>
  <dcterms:created xsi:type="dcterms:W3CDTF">2022-08-16T06:47:09Z</dcterms:created>
  <dcterms:modified xsi:type="dcterms:W3CDTF">2022-08-16T08:22:59Z</dcterms:modified>
</cp:coreProperties>
</file>