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2985-405B-4C34-99FD-DAD5E823A00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C2E1-D372-46C6-81D5-988F5723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DAY 3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Technical communication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988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Types of Audience</a:t>
            </a:r>
            <a:endParaRPr lang="en-US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66044" y="1968321"/>
            <a:ext cx="2859109" cy="16484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EXPERTS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69076" y="4413160"/>
            <a:ext cx="2859109" cy="16484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gerian" panose="04020705040A02060702" pitchFamily="82" charset="0"/>
              </a:rPr>
              <a:t>NON-SPECIALIST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78451" y="4644980"/>
            <a:ext cx="2859109" cy="16484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EXECUTIVES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78451" y="1968321"/>
            <a:ext cx="2859109" cy="16484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TECHNICIANS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411940"/>
          </a:xfrm>
        </p:spPr>
        <p:txBody>
          <a:bodyPr/>
          <a:lstStyle/>
          <a:p>
            <a:r>
              <a:rPr lang="en-US" u="sng" dirty="0" smtClean="0">
                <a:latin typeface="Baskerville Old Face" panose="02020602080505020303" pitchFamily="18" charset="0"/>
              </a:rPr>
              <a:t>Audience Adaptation</a:t>
            </a:r>
            <a:endParaRPr lang="en-US" u="sng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37129"/>
            <a:ext cx="11353800" cy="545950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Information  Acquisition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Omit information you do not need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Information modification (as per the level)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Understanding multiculturalism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cross - references (important information)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Consolidate text (break text up) into meaningful and useful portion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Utilization of Graphics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Subheadings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Strengthen Transitions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Structure</a:t>
            </a:r>
            <a:endParaRPr lang="en-US" sz="3200" b="1" dirty="0">
              <a:solidFill>
                <a:srgbClr val="00206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54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Research tools</a:t>
            </a:r>
            <a:endParaRPr lang="en-US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008" y="1825625"/>
            <a:ext cx="75379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Conducting SME Interviews 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Define a Topic and Time Limit.</a:t>
            </a:r>
            <a:b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Set Expectations.</a:t>
            </a:r>
            <a:b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Prepare Yourself.</a:t>
            </a:r>
            <a:b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Question Your Questions.</a:t>
            </a:r>
            <a:b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Prepare Your SME [subject matter expert (SME) interviews allow you to learn about your topic from the people who know it best] </a:t>
            </a:r>
            <a:b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Get On With It.</a:t>
            </a:r>
            <a:b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Summarize and Clarify.</a:t>
            </a:r>
            <a:b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smtClean="0">
                <a:solidFill>
                  <a:srgbClr val="00B05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Ask for Parting Thoughts.</a:t>
            </a:r>
            <a:endParaRPr lang="en-US" sz="3600" dirty="0">
              <a:solidFill>
                <a:srgbClr val="00B050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000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Validations</a:t>
            </a:r>
            <a:endParaRPr lang="en-US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Technical / Scientific Justification. </a:t>
            </a:r>
            <a:b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Compliance With Regulations. </a:t>
            </a:r>
            <a:b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Document Quality.</a:t>
            </a:r>
            <a:b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</a:b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Tips for collecting information from SMEs</a:t>
            </a:r>
            <a:endParaRPr lang="en-US" dirty="0">
              <a:solidFill>
                <a:srgbClr val="7030A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91135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Focused: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en-US" u="sng" dirty="0" smtClean="0">
              <a:solidFill>
                <a:schemeClr val="accent4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information targets one task, problem, or topic. 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should present information in short chunks, which the learner can put to immediate use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Relevant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Information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should be relevant to the audience and the tasks they need to perform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It should also fulfill a just-in-time need.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5118"/>
            <a:ext cx="11125200" cy="5571845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4">
                    <a:lumMod val="75000"/>
                  </a:schemeClr>
                </a:solidFill>
              </a:rPr>
              <a:t>Engaging: </a:t>
            </a:r>
            <a:endParaRPr lang="en-US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Content-rich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learning brings facts to life with stories, examples, and scenarios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u="sng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Finally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, content-rich learning is detailed. 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embodies the SME’s tacit knowledge, which is based on observation and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2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329" y="-2592"/>
            <a:ext cx="6676800" cy="68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NSimSun</vt:lpstr>
      <vt:lpstr>Algerian</vt:lpstr>
      <vt:lpstr>Andalus</vt:lpstr>
      <vt:lpstr>AngsanaUPC</vt:lpstr>
      <vt:lpstr>Arial</vt:lpstr>
      <vt:lpstr>Baskerville Old Face</vt:lpstr>
      <vt:lpstr>Calibri</vt:lpstr>
      <vt:lpstr>Calibri Light</vt:lpstr>
      <vt:lpstr>JasmineUPC</vt:lpstr>
      <vt:lpstr>Lucida Sans Unicode</vt:lpstr>
      <vt:lpstr>Microsoft Uighur</vt:lpstr>
      <vt:lpstr>Mongolian Baiti</vt:lpstr>
      <vt:lpstr>Trebuchet MS</vt:lpstr>
      <vt:lpstr>Wingdings</vt:lpstr>
      <vt:lpstr>Office Theme</vt:lpstr>
      <vt:lpstr>DAY 3</vt:lpstr>
      <vt:lpstr>Types of Audience</vt:lpstr>
      <vt:lpstr>Audience Adaptation</vt:lpstr>
      <vt:lpstr>Research tools</vt:lpstr>
      <vt:lpstr>Conducting SME Interviews </vt:lpstr>
      <vt:lpstr>Validations</vt:lpstr>
      <vt:lpstr>Tips for collecting information from SMEs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</dc:title>
  <dc:creator>LBEF</dc:creator>
  <cp:lastModifiedBy>LBEF</cp:lastModifiedBy>
  <cp:revision>11</cp:revision>
  <dcterms:created xsi:type="dcterms:W3CDTF">2022-08-17T05:42:50Z</dcterms:created>
  <dcterms:modified xsi:type="dcterms:W3CDTF">2022-08-18T06:57:45Z</dcterms:modified>
</cp:coreProperties>
</file>