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8ED0-6C71-4B49-9EDA-46637F9C309E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904C-2D56-4394-9460-B69CE130B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 Project </a:t>
            </a:r>
            <a:r>
              <a:rPr lang="en-US" dirty="0" smtClean="0"/>
              <a:t>Proposal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Vision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Success Criteria</a:t>
            </a:r>
          </a:p>
          <a:p>
            <a:r>
              <a:rPr lang="en-US" dirty="0" smtClean="0"/>
              <a:t>Deadline/Plan/Approach</a:t>
            </a:r>
          </a:p>
          <a:p>
            <a:r>
              <a:rPr lang="en-US" dirty="0" smtClean="0"/>
              <a:t>Cost/budget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research problem is </a:t>
            </a:r>
            <a:r>
              <a:rPr lang="en-US" b="1" dirty="0"/>
              <a:t>a specific issue, difficulty, contradiction, or gap in knowledge that you will aim to address in your </a:t>
            </a:r>
            <a:r>
              <a:rPr lang="en-US" b="1" dirty="0" smtClean="0"/>
              <a:t>research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Describe </a:t>
            </a:r>
            <a:r>
              <a:rPr lang="en-US" dirty="0"/>
              <a:t>how things should work.</a:t>
            </a:r>
          </a:p>
          <a:p>
            <a:r>
              <a:rPr lang="en-US" dirty="0"/>
              <a:t>Explain the problem and state why it matters.</a:t>
            </a:r>
          </a:p>
          <a:p>
            <a:r>
              <a:rPr lang="en-US" dirty="0"/>
              <a:t>Explain your problem's financial costs.</a:t>
            </a:r>
          </a:p>
          <a:p>
            <a:r>
              <a:rPr lang="en-US" dirty="0"/>
              <a:t>Back up your claims.</a:t>
            </a:r>
          </a:p>
          <a:p>
            <a:r>
              <a:rPr lang="en-US" dirty="0"/>
              <a:t>Propose a solution.</a:t>
            </a:r>
          </a:p>
          <a:p>
            <a:r>
              <a:rPr lang="en-US" dirty="0"/>
              <a:t>Explain the benefits of your proposed solution(s).</a:t>
            </a:r>
          </a:p>
          <a:p>
            <a:r>
              <a:rPr lang="en-US" dirty="0"/>
              <a:t>Conclude by summarizing the problem and solution.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vision statement is the anchor point of any strategic plan</a:t>
            </a:r>
            <a:r>
              <a:rPr lang="en-US" dirty="0"/>
              <a:t>. It outlines what an organization would like to ultimately achieve and gives purpose to the existence of the organization. A well-written vision statement should be short, simple, specific to your business, leave nothing open to interpretation.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benefit in a proposal is </a:t>
            </a:r>
            <a:r>
              <a:rPr lang="en-US" b="1" dirty="0"/>
              <a:t>what the customer gets as a result of the feature</a:t>
            </a:r>
            <a:r>
              <a:rPr lang="en-US" dirty="0"/>
              <a:t>. While customers need to have their requirements met, the reason they issue a procurement is because they are seeking certain benefits. Once the requirements are met, they make their decision based on the benefits.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deliverables refer to </a:t>
            </a:r>
            <a:r>
              <a:rPr lang="en-US" b="1" dirty="0"/>
              <a:t>all of the outputs—tangible or intangible—that are submitted within the scope of a project</a:t>
            </a:r>
            <a:r>
              <a:rPr lang="en-US" dirty="0"/>
              <a:t>. While the term may initially bring to mind the final outputs that get submitted at the end of a project, it actually refers to any project-related output submitted during any of the project phases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Statement </a:t>
            </a:r>
            <a:r>
              <a:rPr lang="en-US" dirty="0"/>
              <a:t>of work.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Work breakdown structure.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Project scope statement.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Project governance plan.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organisational benefits (such as cost-savings)</a:t>
            </a:r>
          </a:p>
          <a:p>
            <a:r>
              <a:rPr lang="en-US" dirty="0"/>
              <a:t>a measure of end-user satisfaction.</a:t>
            </a:r>
          </a:p>
          <a:p>
            <a:r>
              <a:rPr lang="en-US" dirty="0"/>
              <a:t>reliability.</a:t>
            </a:r>
          </a:p>
          <a:p>
            <a:r>
              <a:rPr lang="en-US" dirty="0"/>
              <a:t>ease-of-use.</a:t>
            </a:r>
          </a:p>
          <a:p>
            <a:r>
              <a:rPr lang="en-US" dirty="0"/>
              <a:t>ease-of-maintenance.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Deadlines, Plans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 1: Define the problem.</a:t>
            </a:r>
          </a:p>
          <a:p>
            <a:r>
              <a:rPr lang="en-US" dirty="0"/>
              <a:t>Step 2: Present your solution.</a:t>
            </a:r>
          </a:p>
          <a:p>
            <a:r>
              <a:rPr lang="en-US" dirty="0"/>
              <a:t>Step 3: Define your deliverables and success criteria.</a:t>
            </a:r>
          </a:p>
          <a:p>
            <a:r>
              <a:rPr lang="en-US" dirty="0"/>
              <a:t>Step 4: State your plan or approach.</a:t>
            </a:r>
          </a:p>
          <a:p>
            <a:r>
              <a:rPr lang="en-US" dirty="0"/>
              <a:t>Step 5: Outline your project schedule and budget.</a:t>
            </a:r>
          </a:p>
          <a:p>
            <a:r>
              <a:rPr lang="en-US" dirty="0"/>
              <a:t>Step 6: Tie it all together.</a:t>
            </a:r>
          </a:p>
          <a:p>
            <a:r>
              <a:rPr lang="en-US" dirty="0"/>
              <a:t>Step 7: Edit/proofread your proposal.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Cost/Budget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proposal budget is </a:t>
            </a:r>
            <a:r>
              <a:rPr lang="en-US" b="1" dirty="0"/>
              <a:t>a best estimate of the costs requested to complete a project</a:t>
            </a:r>
            <a:r>
              <a:rPr lang="en-US" dirty="0"/>
              <a:t>. Budgets should be prepared with as much detail as possible. 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costs are usually broken down into direct and indirect cost categories. Direct costs are those that can be directly attributable to a specific 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172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5.  Project Proposal</vt:lpstr>
      <vt:lpstr>PowerPoint Presentation</vt:lpstr>
      <vt:lpstr>Problem</vt:lpstr>
      <vt:lpstr>Vision</vt:lpstr>
      <vt:lpstr>Benefits</vt:lpstr>
      <vt:lpstr>Deliverables</vt:lpstr>
      <vt:lpstr>Success Criteria </vt:lpstr>
      <vt:lpstr>Deadlines, Plans Approach</vt:lpstr>
      <vt:lpstr>Cost/Budget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lenovo</dc:creator>
  <cp:lastModifiedBy>LBEF</cp:lastModifiedBy>
  <cp:revision>3</cp:revision>
  <dcterms:created xsi:type="dcterms:W3CDTF">2022-04-24T22:14:40Z</dcterms:created>
  <dcterms:modified xsi:type="dcterms:W3CDTF">2022-09-04T01:29:21Z</dcterms:modified>
</cp:coreProperties>
</file>