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A7B6-F9BD-4A0E-B33A-FFF9BD39327C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FBFB-32C7-44E7-B7DB-8A2F0AFE1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u="sng" dirty="0" smtClean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6. Report </a:t>
            </a:r>
            <a:r>
              <a:rPr lang="en-US" sz="8800" b="1" u="sng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</a:t>
            </a:r>
            <a:r>
              <a:rPr lang="en-US" sz="8800" b="1" u="sng" dirty="0" smtClean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riting</a:t>
            </a:r>
            <a:endParaRPr lang="en-US" sz="8800" b="1" u="sng" dirty="0">
              <a:solidFill>
                <a:srgbClr val="7030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0"/>
            <a:ext cx="8229600" cy="1219200"/>
          </a:xfrm>
        </p:spPr>
        <p:txBody>
          <a:bodyPr/>
          <a:lstStyle/>
          <a:p>
            <a:pPr algn="l"/>
            <a:r>
              <a:rPr lang="en-US" dirty="0" smtClean="0"/>
              <a:t>Purpose: Event/Incident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9876" y="2895600"/>
            <a:ext cx="7146762" cy="159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72784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077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Indirect speech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 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said you'd had a headache the day before yesterday. 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4000" b="1" dirty="0" smtClean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Direct </a:t>
            </a:r>
            <a:r>
              <a:rPr lang="en-US" sz="4000" b="1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speech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 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It's been raining since this afternoon.” 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Indirect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speech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 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said it'd been raining since that afternoon. 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Direct </a:t>
            </a:r>
            <a:r>
              <a:rPr lang="en-US" sz="4400" b="1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speech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“I haven't seen them since last week.”</a:t>
            </a:r>
          </a:p>
        </p:txBody>
      </p:sp>
    </p:spTree>
    <p:extLst>
      <p:ext uri="{BB962C8B-B14F-4D97-AF65-F5344CB8AC3E}">
        <p14:creationId xmlns:p14="http://schemas.microsoft.com/office/powerpoint/2010/main" val="60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239" y="228600"/>
            <a:ext cx="739731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438" y="2514600"/>
            <a:ext cx="7051758" cy="19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572001"/>
            <a:ext cx="66294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General Report</a:t>
            </a:r>
            <a:endParaRPr lang="en-US" sz="6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smtClean="0">
                <a:solidFill>
                  <a:srgbClr val="7030A0"/>
                </a:solidFill>
              </a:rPr>
              <a:t>A general report is </a:t>
            </a:r>
            <a:r>
              <a:rPr lang="en-US" sz="3600" b="1" dirty="0" smtClean="0">
                <a:solidFill>
                  <a:srgbClr val="7030A0"/>
                </a:solidFill>
              </a:rPr>
              <a:t>a document that contains information on outcomes, results, and efficiencies, and other things that are directly related to the companies/groups success</a:t>
            </a:r>
            <a:r>
              <a:rPr lang="en-US" sz="3600" dirty="0" smtClean="0">
                <a:solidFill>
                  <a:srgbClr val="7030A0"/>
                </a:solidFill>
              </a:rPr>
              <a:t>. It is written for a broad audience by means of plain language. The target audience can be members of your department, managers or your CEO.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7526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 progress report is </a:t>
            </a:r>
            <a:r>
              <a:rPr lang="en-US" sz="2400" b="1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 report in which you are updating information about a project</a:t>
            </a:r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Progress </a:t>
            </a:r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reports make it possible for management and clients to stay informed about a project and to change or adjust assignments, schedules, and budgets.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There are three major formats for a progress report:</a:t>
            </a:r>
            <a:endParaRPr lang="en-US" sz="2400" dirty="0" smtClean="0">
              <a:solidFill>
                <a:srgbClr val="0070C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Memo</a:t>
            </a:r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which is short and is only used for reports within an organization.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Letter or email</a:t>
            </a:r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which is short and can be used for reports within or outside an organization.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Formal report</a:t>
            </a:r>
            <a:r>
              <a:rPr lang="en-US" sz="2400" dirty="0" smtClean="0">
                <a:solidFill>
                  <a:srgbClr val="0070C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which is longer and is generally only used for reports shared outside an organization.</a:t>
            </a:r>
            <a:endParaRPr lang="en-US" sz="2400" dirty="0">
              <a:solidFill>
                <a:srgbClr val="0070C0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Progress Report</a:t>
            </a:r>
            <a:endParaRPr lang="en-US" sz="7200" b="1" dirty="0">
              <a:solidFill>
                <a:schemeClr val="accent6">
                  <a:lumMod val="7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Andalus</vt:lpstr>
      <vt:lpstr>Arabic Typesetting</vt:lpstr>
      <vt:lpstr>Arial</vt:lpstr>
      <vt:lpstr>Calibri</vt:lpstr>
      <vt:lpstr>Comic Sans MS</vt:lpstr>
      <vt:lpstr>Microsoft New Tai Lue</vt:lpstr>
      <vt:lpstr>Sakkal Majalla</vt:lpstr>
      <vt:lpstr>Office Theme</vt:lpstr>
      <vt:lpstr>6. Report Writing</vt:lpstr>
      <vt:lpstr>Purpose: Event/Incident</vt:lpstr>
      <vt:lpstr>PowerPoint Presentation</vt:lpstr>
      <vt:lpstr>PowerPoint Presentation</vt:lpstr>
      <vt:lpstr>PowerPoint Presentation</vt:lpstr>
      <vt:lpstr>PowerPoint Presentation</vt:lpstr>
      <vt:lpstr>General Report</vt:lpstr>
      <vt:lpstr>Progress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lenovo</dc:creator>
  <cp:lastModifiedBy>LBEF</cp:lastModifiedBy>
  <cp:revision>7</cp:revision>
  <dcterms:created xsi:type="dcterms:W3CDTF">2022-05-01T16:23:34Z</dcterms:created>
  <dcterms:modified xsi:type="dcterms:W3CDTF">2022-09-06T02:31:28Z</dcterms:modified>
</cp:coreProperties>
</file>