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7" r:id="rId7"/>
    <p:sldId id="262" r:id="rId8"/>
    <p:sldId id="264" r:id="rId9"/>
    <p:sldId id="265" r:id="rId10"/>
    <p:sldId id="266" r:id="rId11"/>
    <p:sldId id="263"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8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E109452-2F0A-4CF9-98A3-307DB6D3C669}" type="datetimeFigureOut">
              <a:rPr lang="en-US" smtClean="0"/>
              <a:t>10/14/2022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073E2F6-91B9-404A-A219-E6445BCBB3CF}"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109452-2F0A-4CF9-98A3-307DB6D3C669}"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3E2F6-91B9-404A-A219-E6445BCBB3C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073E2F6-91B9-404A-A219-E6445BCBB3CF}"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109452-2F0A-4CF9-98A3-307DB6D3C669}"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E109452-2F0A-4CF9-98A3-307DB6D3C669}"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2073E2F6-91B9-404A-A219-E6445BCBB3CF}"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E109452-2F0A-4CF9-98A3-307DB6D3C669}" type="datetimeFigureOut">
              <a:rPr lang="en-US" smtClean="0"/>
              <a:t>10/14/2022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073E2F6-91B9-404A-A219-E6445BCBB3CF}"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2E109452-2F0A-4CF9-98A3-307DB6D3C669}" type="datetimeFigureOut">
              <a:rPr lang="en-US" smtClean="0"/>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3E2F6-91B9-404A-A219-E6445BCBB3CF}"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E109452-2F0A-4CF9-98A3-307DB6D3C669}" type="datetimeFigureOut">
              <a:rPr lang="en-US" smtClean="0"/>
              <a:t>10/14/2022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2073E2F6-91B9-404A-A219-E6445BCBB3CF}"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E109452-2F0A-4CF9-98A3-307DB6D3C669}" type="datetimeFigureOut">
              <a:rPr lang="en-US" smtClean="0"/>
              <a:t>10/14/2022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2073E2F6-91B9-404A-A219-E6445BCBB3C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E109452-2F0A-4CF9-98A3-307DB6D3C669}" type="datetimeFigureOut">
              <a:rPr lang="en-US" smtClean="0"/>
              <a:t>10/14/2022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073E2F6-91B9-404A-A219-E6445BCBB3C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073E2F6-91B9-404A-A219-E6445BCBB3CF}"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E109452-2F0A-4CF9-98A3-307DB6D3C669}" type="datetimeFigureOut">
              <a:rPr lang="en-US" smtClean="0"/>
              <a:t>10/14/2022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073E2F6-91B9-404A-A219-E6445BCBB3CF}"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E109452-2F0A-4CF9-98A3-307DB6D3C669}" type="datetimeFigureOut">
              <a:rPr lang="en-US" smtClean="0"/>
              <a:t>10/14/2022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E109452-2F0A-4CF9-98A3-307DB6D3C669}" type="datetimeFigureOut">
              <a:rPr lang="en-US" smtClean="0"/>
              <a:t>10/14/2022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073E2F6-91B9-404A-A219-E6445BCBB3CF}"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Technical writing style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219199" y="76200"/>
            <a:ext cx="5982629" cy="6629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Style Manual</a:t>
            </a:r>
            <a:endParaRPr lang="en-US" dirty="0"/>
          </a:p>
        </p:txBody>
      </p:sp>
      <p:sp>
        <p:nvSpPr>
          <p:cNvPr id="3" name="Content Placeholder 2"/>
          <p:cNvSpPr>
            <a:spLocks noGrp="1"/>
          </p:cNvSpPr>
          <p:nvPr>
            <p:ph sz="quarter" idx="1"/>
          </p:nvPr>
        </p:nvSpPr>
        <p:spPr>
          <a:xfrm>
            <a:off x="152400" y="1295400"/>
            <a:ext cx="8839200" cy="5562600"/>
          </a:xfrm>
        </p:spPr>
        <p:txBody>
          <a:bodyPr>
            <a:normAutofit/>
          </a:bodyPr>
          <a:lstStyle/>
          <a:p>
            <a:endParaRPr lang="en-US" dirty="0" smtClean="0"/>
          </a:p>
          <a:p>
            <a:pPr algn="just"/>
            <a:r>
              <a:rPr lang="en-US" dirty="0">
                <a:solidFill>
                  <a:srgbClr val="002060"/>
                </a:solidFill>
              </a:rPr>
              <a:t>A style guide, or style manual, is </a:t>
            </a:r>
            <a:r>
              <a:rPr lang="en-US" b="1" dirty="0">
                <a:solidFill>
                  <a:srgbClr val="002060"/>
                </a:solidFill>
              </a:rPr>
              <a:t>a set of standards for the writing and design of documents, either for general use or for a specific publication, organization or field</a:t>
            </a:r>
            <a:r>
              <a:rPr lang="en-US" dirty="0">
                <a:solidFill>
                  <a:srgbClr val="002060"/>
                </a:solidFill>
              </a:rPr>
              <a:t>. The implementation of a style guide provides uniformity in style and formatting within a document and across multiple documents. </a:t>
            </a:r>
            <a:endParaRPr lang="en-US" dirty="0" smtClean="0">
              <a:solidFill>
                <a:srgbClr val="002060"/>
              </a:solidFill>
            </a:endParaRPr>
          </a:p>
          <a:p>
            <a:pPr algn="just"/>
            <a:r>
              <a:rPr lang="en-US" dirty="0" smtClean="0">
                <a:solidFill>
                  <a:srgbClr val="002060"/>
                </a:solidFill>
              </a:rPr>
              <a:t>Technical writing, like other types of writing, has over the years developed a style of its own.</a:t>
            </a:r>
          </a:p>
          <a:p>
            <a:pPr marL="0" indent="0" algn="just">
              <a:buNone/>
            </a:pPr>
            <a:endParaRPr lang="en-US" dirty="0">
              <a:solidFill>
                <a:srgbClr val="00206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305342"/>
            <a:ext cx="8534400" cy="4524315"/>
          </a:xfrm>
          <a:prstGeom prst="rect">
            <a:avLst/>
          </a:prstGeom>
        </p:spPr>
        <p:txBody>
          <a:bodyPr wrap="square">
            <a:spAutoFit/>
          </a:bodyPr>
          <a:lstStyle/>
          <a:p>
            <a:pPr marL="342900" indent="-342900" algn="just">
              <a:buFont typeface="Arial" panose="020B0604020202020204" pitchFamily="34" charset="0"/>
              <a:buChar char="•"/>
            </a:pPr>
            <a:r>
              <a:rPr lang="en-US" sz="2400" dirty="0"/>
              <a:t>This has been accepted globally in order to keep up with the consistency and precision in word usage, which is of paramount importance in communication. </a:t>
            </a:r>
          </a:p>
          <a:p>
            <a:pPr marL="342900" indent="-342900" algn="just">
              <a:buFont typeface="Arial" panose="020B0604020202020204" pitchFamily="34" charset="0"/>
              <a:buChar char="•"/>
            </a:pPr>
            <a:r>
              <a:rPr lang="en-US" sz="2400" dirty="0"/>
              <a:t>It is usually a cause for concern when your readers find instability in the usage of certain spellings, or fonts. </a:t>
            </a:r>
            <a:endParaRPr lang="en-US" sz="2400" dirty="0" smtClean="0"/>
          </a:p>
          <a:p>
            <a:pPr marL="342900" indent="-342900" algn="just">
              <a:buFont typeface="Arial" panose="020B0604020202020204" pitchFamily="34" charset="0"/>
              <a:buChar char="•"/>
            </a:pPr>
            <a:r>
              <a:rPr lang="en-US" sz="2400" dirty="0" smtClean="0"/>
              <a:t>Readers </a:t>
            </a:r>
            <a:r>
              <a:rPr lang="en-US" sz="2400" dirty="0"/>
              <a:t>are quick to find when you confuse ‘alter’ and ‘altar’, or write ‘born’ instead of ‘borne.’ </a:t>
            </a:r>
          </a:p>
          <a:p>
            <a:pPr marL="342900" indent="-342900" algn="just">
              <a:buFont typeface="Arial" panose="020B0604020202020204" pitchFamily="34" charset="0"/>
              <a:buChar char="•"/>
            </a:pPr>
            <a:r>
              <a:rPr lang="en-US" sz="2400" dirty="0"/>
              <a:t>So, a style guide or style manual is adopted by the company to maintain consistency in the writing. Here, we will focus on some of the general matters that require being uniform throughout the document or between two documents of the </a:t>
            </a:r>
            <a:r>
              <a:rPr lang="en-US" sz="2400" dirty="0" smtClean="0"/>
              <a:t>company.</a:t>
            </a:r>
            <a:endParaRPr lang="en-US" sz="2400" dirty="0"/>
          </a:p>
        </p:txBody>
      </p:sp>
    </p:spTree>
    <p:extLst>
      <p:ext uri="{BB962C8B-B14F-4D97-AF65-F5344CB8AC3E}">
        <p14:creationId xmlns:p14="http://schemas.microsoft.com/office/powerpoint/2010/main" val="859863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a:xfrm>
            <a:off x="301752" y="1527048"/>
            <a:ext cx="8503920" cy="5178552"/>
          </a:xfrm>
        </p:spPr>
        <p:txBody>
          <a:bodyPr>
            <a:normAutofit fontScale="92500" lnSpcReduction="20000"/>
          </a:bodyPr>
          <a:lstStyle/>
          <a:p>
            <a:r>
              <a:rPr lang="en-US" dirty="0" smtClean="0"/>
              <a:t>While structuring, it is very important to pay attention to the writing style. </a:t>
            </a:r>
          </a:p>
          <a:p>
            <a:r>
              <a:rPr lang="en-US" dirty="0" smtClean="0"/>
              <a:t>A well written technical document is one which is easily understood even by the lay man. </a:t>
            </a:r>
          </a:p>
          <a:p>
            <a:r>
              <a:rPr lang="en-US" dirty="0" smtClean="0"/>
              <a:t>Whenever you buy any new gadget, be it a camera, juicer, tape recorder, or for that matter, even a pack of medicine from a pharmacy, you first read the literature that is kept along with the product. </a:t>
            </a:r>
          </a:p>
          <a:p>
            <a:r>
              <a:rPr lang="en-US" dirty="0" smtClean="0"/>
              <a:t>Now, if it contains all jargons and is written in a complicated language, it would be difficult for you to understand and use the product. </a:t>
            </a:r>
          </a:p>
          <a:p>
            <a:r>
              <a:rPr lang="en-US" dirty="0" smtClean="0"/>
              <a:t>Hence, it is essential for you to develop a simple and lucid style of writing if you want to become a technical writer.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sz="quarter" idx="1"/>
          </p:nvPr>
        </p:nvSpPr>
        <p:spPr/>
        <p:txBody>
          <a:bodyPr/>
          <a:lstStyle/>
          <a:p>
            <a:pPr>
              <a:buNone/>
            </a:pPr>
            <a:r>
              <a:rPr lang="en-US" dirty="0" smtClean="0"/>
              <a:t>After studying this unit, you will be able to:</a:t>
            </a:r>
          </a:p>
          <a:p>
            <a:r>
              <a:rPr lang="en-US" dirty="0" smtClean="0"/>
              <a:t>write technical documents in a concise style. </a:t>
            </a:r>
          </a:p>
          <a:p>
            <a:r>
              <a:rPr lang="en-US" dirty="0" smtClean="0"/>
              <a:t>construct unambiguous and clear sentences.</a:t>
            </a:r>
          </a:p>
          <a:p>
            <a:r>
              <a:rPr lang="en-US" dirty="0" smtClean="0"/>
              <a:t>avoid commonly made mistakes while writing.</a:t>
            </a:r>
          </a:p>
          <a:p>
            <a:r>
              <a:rPr lang="en-US" dirty="0" smtClean="0"/>
              <a:t>recognize British and American English.</a:t>
            </a:r>
          </a:p>
          <a:p>
            <a:r>
              <a:rPr lang="en-US" dirty="0" smtClean="0"/>
              <a:t>use consistent style in technical documents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br>
              <a:rPr lang="en-US" dirty="0" smtClean="0"/>
            </a:br>
            <a:r>
              <a:rPr lang="en-US" dirty="0" smtClean="0"/>
              <a:t> Concise Communication</a:t>
            </a:r>
            <a:endParaRPr lang="en-US" dirty="0"/>
          </a:p>
        </p:txBody>
      </p:sp>
      <p:sp>
        <p:nvSpPr>
          <p:cNvPr id="3" name="Content Placeholder 2"/>
          <p:cNvSpPr>
            <a:spLocks noGrp="1"/>
          </p:cNvSpPr>
          <p:nvPr>
            <p:ph sz="quarter" idx="1"/>
          </p:nvPr>
        </p:nvSpPr>
        <p:spPr/>
        <p:txBody>
          <a:bodyPr/>
          <a:lstStyle/>
          <a:p>
            <a:r>
              <a:rPr lang="en-US" dirty="0" smtClean="0"/>
              <a:t>While writing a technical document it is essential that it be concise and direct. </a:t>
            </a:r>
          </a:p>
          <a:p>
            <a:r>
              <a:rPr lang="en-US" dirty="0" smtClean="0"/>
              <a:t>The longer the document, the more difficult it is to use, for the obvious reason that it takes more of the reader’s time. </a:t>
            </a:r>
          </a:p>
          <a:p>
            <a:r>
              <a:rPr lang="en-US" dirty="0" smtClean="0"/>
              <a:t>But you should write it in such a way that it gives justice to conciseness, clarity and comprehensiveness.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Clarity and Precision</a:t>
            </a:r>
            <a:endParaRPr lang="en-US" dirty="0"/>
          </a:p>
        </p:txBody>
      </p:sp>
      <p:sp>
        <p:nvSpPr>
          <p:cNvPr id="3" name="Content Placeholder 2"/>
          <p:cNvSpPr>
            <a:spLocks noGrp="1"/>
          </p:cNvSpPr>
          <p:nvPr>
            <p:ph sz="quarter" idx="1"/>
          </p:nvPr>
        </p:nvSpPr>
        <p:spPr>
          <a:xfrm>
            <a:off x="0" y="1371600"/>
            <a:ext cx="9144000" cy="5486400"/>
          </a:xfrm>
        </p:spPr>
        <p:txBody>
          <a:bodyPr>
            <a:normAutofit/>
          </a:bodyPr>
          <a:lstStyle/>
          <a:p>
            <a:r>
              <a:rPr lang="en-US" dirty="0" smtClean="0"/>
              <a:t>Whenever you write a technical document, be clear about what you want to say and say it clearly. </a:t>
            </a:r>
          </a:p>
          <a:p>
            <a:r>
              <a:rPr lang="en-US" dirty="0" smtClean="0"/>
              <a:t>Use short, simple words and language to relate whatever you want to tell. </a:t>
            </a:r>
          </a:p>
          <a:p>
            <a:r>
              <a:rPr lang="en-US" dirty="0" smtClean="0"/>
              <a:t>Use concrete words – two words in English will have similar meaning – in such cases, use the word which is commonly understood. </a:t>
            </a:r>
          </a:p>
          <a:p>
            <a:r>
              <a:rPr lang="en-US" dirty="0" smtClean="0"/>
              <a:t>E.g.: if you use the word ‘house’ and it conveys the meaning that you intend, don’t use the word ‘residence’ which will make the message more complicated. </a:t>
            </a:r>
          </a:p>
          <a:p>
            <a:r>
              <a:rPr lang="en-US" dirty="0" smtClean="0"/>
              <a:t>Avoid long winded sentences (running into five lines and more).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304800"/>
            <a:ext cx="8001000" cy="5262979"/>
          </a:xfrm>
          <a:prstGeom prst="rect">
            <a:avLst/>
          </a:prstGeom>
        </p:spPr>
        <p:txBody>
          <a:bodyPr wrap="square">
            <a:spAutoFit/>
          </a:bodyPr>
          <a:lstStyle/>
          <a:p>
            <a:pPr algn="just">
              <a:buFont typeface="Arial" pitchFamily="34" charset="0"/>
              <a:buChar char="•"/>
            </a:pPr>
            <a:r>
              <a:rPr lang="en-US" sz="2800" dirty="0" smtClean="0"/>
              <a:t>Spare your reader the tedious task of understanding the document and try to make smaller sentences. </a:t>
            </a:r>
          </a:p>
          <a:p>
            <a:pPr algn="just"/>
            <a:endParaRPr lang="en-US" sz="2800" dirty="0" smtClean="0"/>
          </a:p>
          <a:p>
            <a:pPr algn="just">
              <a:buFont typeface="Arial" pitchFamily="34" charset="0"/>
              <a:buChar char="•"/>
            </a:pPr>
            <a:r>
              <a:rPr lang="en-US" sz="2800" dirty="0" smtClean="0"/>
              <a:t>To make the document clear, break it into different paragraphs when you have to discuss more than one main point. </a:t>
            </a:r>
          </a:p>
          <a:p>
            <a:pPr algn="just"/>
            <a:endParaRPr lang="en-US" sz="2800" dirty="0" smtClean="0"/>
          </a:p>
          <a:p>
            <a:pPr algn="just">
              <a:buFont typeface="Arial" pitchFamily="34" charset="0"/>
              <a:buChar char="•"/>
            </a:pPr>
            <a:r>
              <a:rPr lang="en-US" sz="2800" dirty="0" smtClean="0"/>
              <a:t>Finally, you have to understand that writing a good technical document involves a lot of practice which will gradually enable you to be an effective writer.</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American and British English</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American English is the form of English written and used in America. </a:t>
            </a:r>
          </a:p>
          <a:p>
            <a:r>
              <a:rPr lang="en-US" dirty="0" smtClean="0"/>
              <a:t>It includes the dialects used within the United States of American. </a:t>
            </a:r>
          </a:p>
          <a:p>
            <a:r>
              <a:rPr lang="en-US" dirty="0" smtClean="0"/>
              <a:t>British English is the form of English written and used in United Kingdom. It includes the dialects used within the United Kingdom. </a:t>
            </a:r>
          </a:p>
          <a:p>
            <a:r>
              <a:rPr lang="en-US" dirty="0" smtClean="0"/>
              <a:t>The difference between the English used in Britain and United States, is mainly found in the pronunciation and vocabulary, which includes spelling.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52400" y="228600"/>
            <a:ext cx="8351838" cy="5870575"/>
          </a:xfrm>
        </p:spPr>
        <p:txBody>
          <a:bodyPr>
            <a:normAutofit/>
          </a:bodyPr>
          <a:lstStyle/>
          <a:p>
            <a:pPr algn="just">
              <a:buFont typeface="Wingdings" panose="05000000000000000000" pitchFamily="2" charset="2"/>
              <a:buChar char="v"/>
            </a:pPr>
            <a:r>
              <a:rPr lang="en-US" dirty="0" smtClean="0"/>
              <a:t>American English has been a fertile source of new words and usages.</a:t>
            </a:r>
          </a:p>
          <a:p>
            <a:pPr algn="just">
              <a:buFont typeface="Wingdings" panose="05000000000000000000" pitchFamily="2" charset="2"/>
              <a:buChar char="v"/>
            </a:pPr>
            <a:r>
              <a:rPr lang="en-US" dirty="0" smtClean="0"/>
              <a:t>Others include buzz words and expressions such as blueprint for success and lifestyle, slang and informal usages</a:t>
            </a:r>
            <a:r>
              <a:rPr lang="en-US" dirty="0" smtClean="0"/>
              <a:t>.</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12845"/>
            <a:ext cx="8534400" cy="6001643"/>
          </a:xfrm>
          <a:prstGeom prst="rect">
            <a:avLst/>
          </a:prstGeom>
        </p:spPr>
        <p:txBody>
          <a:bodyPr wrap="square">
            <a:spAutoFit/>
          </a:bodyPr>
          <a:lstStyle/>
          <a:p>
            <a:pPr marL="400050" indent="-400050" algn="just">
              <a:buAutoNum type="romanLcParenR"/>
            </a:pPr>
            <a:r>
              <a:rPr lang="en-US" sz="2400" dirty="0" smtClean="0"/>
              <a:t>Word ending in ‘-our’ became ‘-or’: color, armor, neighbor </a:t>
            </a:r>
          </a:p>
          <a:p>
            <a:pPr marL="400050" indent="-400050" algn="just">
              <a:buAutoNum type="romanLcParenR"/>
            </a:pPr>
            <a:r>
              <a:rPr lang="en-US" sz="2400" dirty="0" smtClean="0"/>
              <a:t> British ‘-re’ became ‘-</a:t>
            </a:r>
            <a:r>
              <a:rPr lang="en-US" sz="2400" dirty="0" err="1" smtClean="0"/>
              <a:t>er</a:t>
            </a:r>
            <a:r>
              <a:rPr lang="en-US" sz="2400" dirty="0" smtClean="0"/>
              <a:t>’: meter, liter, center</a:t>
            </a:r>
          </a:p>
          <a:p>
            <a:pPr marL="400050" indent="-400050" algn="just">
              <a:buAutoNum type="romanLcParenR"/>
            </a:pPr>
            <a:r>
              <a:rPr lang="en-US" sz="2400" dirty="0" smtClean="0"/>
              <a:t> British ‘double l’ became single: traveling</a:t>
            </a:r>
          </a:p>
          <a:p>
            <a:pPr marL="400050" indent="-400050" algn="just">
              <a:buAutoNum type="romanLcParenR"/>
            </a:pPr>
            <a:r>
              <a:rPr lang="en-US" sz="2400" dirty="0" smtClean="0"/>
              <a:t> Some British ‘single l’ became double: skilful became skillful, rationalizing the idea that ‘skillful’ is derived from the word ‘skill’. </a:t>
            </a:r>
          </a:p>
          <a:p>
            <a:pPr marL="400050" indent="-400050" algn="just">
              <a:buAutoNum type="romanLcParenR"/>
            </a:pPr>
            <a:r>
              <a:rPr lang="en-US" sz="2400" dirty="0" smtClean="0"/>
              <a:t> British ‘-s’ became ‘-z’: rationalize, terrorize </a:t>
            </a:r>
            <a:endParaRPr lang="en-US" sz="2400" dirty="0"/>
          </a:p>
          <a:p>
            <a:pPr marL="400050" indent="-400050" algn="just">
              <a:buAutoNum type="romanLcParenR"/>
            </a:pPr>
            <a:r>
              <a:rPr lang="en-US" sz="2400" dirty="0" smtClean="0"/>
              <a:t>Other words were spelt the way they were pronounced: </a:t>
            </a:r>
            <a:r>
              <a:rPr lang="en-US" sz="2400" dirty="0" err="1" smtClean="0"/>
              <a:t>cheque</a:t>
            </a:r>
            <a:r>
              <a:rPr lang="en-US" sz="2400" dirty="0" smtClean="0"/>
              <a:t> became check, programmed became program, </a:t>
            </a:r>
            <a:r>
              <a:rPr lang="en-US" sz="2400" dirty="0" err="1" smtClean="0"/>
              <a:t>tyre</a:t>
            </a:r>
            <a:r>
              <a:rPr lang="en-US" sz="2400" dirty="0" smtClean="0"/>
              <a:t> became tire, </a:t>
            </a:r>
            <a:r>
              <a:rPr lang="en-US" sz="2400" dirty="0" err="1" smtClean="0"/>
              <a:t>pyjamas</a:t>
            </a:r>
            <a:r>
              <a:rPr lang="en-US" sz="2400" dirty="0" smtClean="0"/>
              <a:t> became pajamas, bonnets and boots became hoods and trunks, lifts became elevators We should also be careful while writing the date.</a:t>
            </a:r>
          </a:p>
          <a:p>
            <a:pPr marL="400050" indent="-400050" algn="just">
              <a:buAutoNum type="romanLcParenR"/>
            </a:pPr>
            <a:r>
              <a:rPr lang="en-US" sz="2400" dirty="0" smtClean="0"/>
              <a:t> The difference in short form date order can lead to misunderstanding. For example, 02/03/08 could mean either March 2, 2005 (if read as British format), 3 February 2008 (if seen as in American format).</a:t>
            </a: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173</TotalTime>
  <Words>826</Words>
  <Application>Microsoft Office PowerPoint</Application>
  <PresentationFormat>On-screen Show (4:3)</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Georgia</vt:lpstr>
      <vt:lpstr>Wingdings</vt:lpstr>
      <vt:lpstr>Wingdings 2</vt:lpstr>
      <vt:lpstr>Civic</vt:lpstr>
      <vt:lpstr>Technical writing style</vt:lpstr>
      <vt:lpstr>Introduction</vt:lpstr>
      <vt:lpstr>Objectives</vt:lpstr>
      <vt:lpstr>          Concise Communication</vt:lpstr>
      <vt:lpstr>Clarity and Precision</vt:lpstr>
      <vt:lpstr>PowerPoint Presentation</vt:lpstr>
      <vt:lpstr>American and British English</vt:lpstr>
      <vt:lpstr>PowerPoint Presentation</vt:lpstr>
      <vt:lpstr>PowerPoint Presentation</vt:lpstr>
      <vt:lpstr>PowerPoint Presentation</vt:lpstr>
      <vt:lpstr> Style Manual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writing style</dc:title>
  <dc:creator>lenovo</dc:creator>
  <cp:lastModifiedBy>LBEF</cp:lastModifiedBy>
  <cp:revision>15</cp:revision>
  <dcterms:created xsi:type="dcterms:W3CDTF">2022-05-25T06:00:48Z</dcterms:created>
  <dcterms:modified xsi:type="dcterms:W3CDTF">2022-10-14T03:25:15Z</dcterms:modified>
</cp:coreProperties>
</file>