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9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C602-3310-4A07-B84B-4E3E4A9CA3C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0076-DC15-44E5-8C42-169B78CE8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6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C602-3310-4A07-B84B-4E3E4A9CA3C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0076-DC15-44E5-8C42-169B78CE8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2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C602-3310-4A07-B84B-4E3E4A9CA3C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0076-DC15-44E5-8C42-169B78CE8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C602-3310-4A07-B84B-4E3E4A9CA3C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0076-DC15-44E5-8C42-169B78CE8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2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C602-3310-4A07-B84B-4E3E4A9CA3C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0076-DC15-44E5-8C42-169B78CE8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2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C602-3310-4A07-B84B-4E3E4A9CA3C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0076-DC15-44E5-8C42-169B78CE8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7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C602-3310-4A07-B84B-4E3E4A9CA3C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0076-DC15-44E5-8C42-169B78CE8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3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C602-3310-4A07-B84B-4E3E4A9CA3C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0076-DC15-44E5-8C42-169B78CE8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2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C602-3310-4A07-B84B-4E3E4A9CA3C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0076-DC15-44E5-8C42-169B78CE8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C602-3310-4A07-B84B-4E3E4A9CA3C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0076-DC15-44E5-8C42-169B78CE8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3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C602-3310-4A07-B84B-4E3E4A9CA3C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0076-DC15-44E5-8C42-169B78CE8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0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C602-3310-4A07-B84B-4E3E4A9CA3C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A0076-DC15-44E5-8C42-169B78CE8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0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Tutorial Session - 1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TECHNICAL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2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A09E38"/>
                </a:solidFill>
                <a:latin typeface="Arial" pitchFamily="34" charset="0"/>
                <a:cs typeface="Arial" pitchFamily="34" charset="0"/>
              </a:rPr>
              <a:t>AUDIENCE PROFILE SHEET</a:t>
            </a:r>
            <a:endParaRPr lang="en-US" b="1" dirty="0">
              <a:solidFill>
                <a:srgbClr val="A09E38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5623" y="1690688"/>
            <a:ext cx="6692368" cy="485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12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Custom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Tutorial Session - 1</vt:lpstr>
      <vt:lpstr>AUDIENCE PROFILE SHEET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Session - 1</dc:title>
  <dc:creator>LBEF</dc:creator>
  <cp:lastModifiedBy>LBEF</cp:lastModifiedBy>
  <cp:revision>3</cp:revision>
  <dcterms:created xsi:type="dcterms:W3CDTF">2022-08-18T06:50:57Z</dcterms:created>
  <dcterms:modified xsi:type="dcterms:W3CDTF">2023-10-05T03:27:24Z</dcterms:modified>
</cp:coreProperties>
</file>