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2591-5FAB-4954-AA40-5EEF241F223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6FB-480E-415C-BDAA-DC7DE360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3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2591-5FAB-4954-AA40-5EEF241F223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6FB-480E-415C-BDAA-DC7DE360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9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2591-5FAB-4954-AA40-5EEF241F223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6FB-480E-415C-BDAA-DC7DE360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5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2591-5FAB-4954-AA40-5EEF241F223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6FB-480E-415C-BDAA-DC7DE360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2591-5FAB-4954-AA40-5EEF241F223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6FB-480E-415C-BDAA-DC7DE360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2591-5FAB-4954-AA40-5EEF241F223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6FB-480E-415C-BDAA-DC7DE360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2591-5FAB-4954-AA40-5EEF241F223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6FB-480E-415C-BDAA-DC7DE360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8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2591-5FAB-4954-AA40-5EEF241F223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6FB-480E-415C-BDAA-DC7DE360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2591-5FAB-4954-AA40-5EEF241F223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6FB-480E-415C-BDAA-DC7DE360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2591-5FAB-4954-AA40-5EEF241F223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6FB-480E-415C-BDAA-DC7DE360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2591-5FAB-4954-AA40-5EEF241F223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6FB-480E-415C-BDAA-DC7DE360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2591-5FAB-4954-AA40-5EEF241F223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76FB-480E-415C-BDAA-DC7DE360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8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TUTORIAL SESSION - 2</a:t>
            </a:r>
            <a:endParaRPr lang="en-US" dirty="0">
              <a:solidFill>
                <a:srgbClr val="00009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9CC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TECHNICAL COMMUNICATION</a:t>
            </a:r>
            <a:endParaRPr lang="en-US" sz="3600" b="1" dirty="0">
              <a:solidFill>
                <a:srgbClr val="99CCFF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675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182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QUESTIONNAIRES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930" y="669700"/>
            <a:ext cx="5506219" cy="61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4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Andalus</vt:lpstr>
      <vt:lpstr>Arial</vt:lpstr>
      <vt:lpstr>Calibri</vt:lpstr>
      <vt:lpstr>Calibri Light</vt:lpstr>
      <vt:lpstr>Office Theme</vt:lpstr>
      <vt:lpstr>TUTORIAL SESSION - 2</vt:lpstr>
      <vt:lpstr>QUESTIONNAIRES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SESSION - 2</dc:title>
  <dc:creator>LBEF</dc:creator>
  <cp:lastModifiedBy>LBEF</cp:lastModifiedBy>
  <cp:revision>1</cp:revision>
  <dcterms:created xsi:type="dcterms:W3CDTF">2022-08-18T07:10:37Z</dcterms:created>
  <dcterms:modified xsi:type="dcterms:W3CDTF">2022-08-18T07:10:44Z</dcterms:modified>
</cp:coreProperties>
</file>