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A9F0-FC9D-474B-AE48-0FA51979403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7CC8-2ED3-4BBF-AAA4-96F670F5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TUTORIAL SESSION - 3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TECHNICAL STRUCTURE</a:t>
            </a:r>
            <a:endParaRPr lang="en-US" sz="4800" dirty="0">
              <a:solidFill>
                <a:srgbClr val="00B0F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55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202" y="224544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92D05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OBJECT AND MECHANISM DESCRIPTION</a:t>
            </a:r>
            <a:endParaRPr lang="en-US" b="1" u="sng" dirty="0">
              <a:solidFill>
                <a:srgbClr val="92D050"/>
              </a:solidFill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6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2" y="321972"/>
            <a:ext cx="8191997" cy="63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81" y="643944"/>
            <a:ext cx="10243740" cy="53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709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rgbClr val="FFC000"/>
                </a:solidFill>
                <a:latin typeface="Colonna MT" panose="04020805060202030203" pitchFamily="82" charset="0"/>
              </a:rPr>
              <a:t>Process Description</a:t>
            </a:r>
            <a:endParaRPr lang="en-US" sz="6000" b="1" u="sng" dirty="0">
              <a:solidFill>
                <a:srgbClr val="FFC000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29" y="203470"/>
            <a:ext cx="8291209" cy="59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8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43" y="1171978"/>
            <a:ext cx="10776818" cy="41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Colonna MT</vt:lpstr>
      <vt:lpstr>Shonar Bangla</vt:lpstr>
      <vt:lpstr>Vani</vt:lpstr>
      <vt:lpstr>Office Theme</vt:lpstr>
      <vt:lpstr>TUTORIAL SESSION - 3</vt:lpstr>
      <vt:lpstr>OBJECT AND MECHANISM DESCRIPTION</vt:lpstr>
      <vt:lpstr>PowerPoint Presentation</vt:lpstr>
      <vt:lpstr>PowerPoint Presentation</vt:lpstr>
      <vt:lpstr>Process 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SESSION - 3</dc:title>
  <dc:creator>LBEF</dc:creator>
  <cp:lastModifiedBy>LBEF</cp:lastModifiedBy>
  <cp:revision>2</cp:revision>
  <dcterms:created xsi:type="dcterms:W3CDTF">2022-08-21T07:25:42Z</dcterms:created>
  <dcterms:modified xsi:type="dcterms:W3CDTF">2022-08-21T07:27:20Z</dcterms:modified>
</cp:coreProperties>
</file>