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3" r:id="rId5"/>
    <p:sldId id="267" r:id="rId6"/>
    <p:sldId id="264" r:id="rId7"/>
    <p:sldId id="265" r:id="rId8"/>
    <p:sldId id="266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8" autoAdjust="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BFB-B4CD-4B9A-B921-C6D1A2FAEA0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519AB5B-1C26-4252-85E1-0D224343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7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BFB-B4CD-4B9A-B921-C6D1A2FAEA0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19AB5B-1C26-4252-85E1-0D224343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7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BFB-B4CD-4B9A-B921-C6D1A2FAEA0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19AB5B-1C26-4252-85E1-0D2243435B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2401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BFB-B4CD-4B9A-B921-C6D1A2FAEA0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19AB5B-1C26-4252-85E1-0D224343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23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BFB-B4CD-4B9A-B921-C6D1A2FAEA0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19AB5B-1C26-4252-85E1-0D2243435B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25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BFB-B4CD-4B9A-B921-C6D1A2FAEA0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19AB5B-1C26-4252-85E1-0D224343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3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BFB-B4CD-4B9A-B921-C6D1A2FAEA0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AB5B-1C26-4252-85E1-0D224343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63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BFB-B4CD-4B9A-B921-C6D1A2FAEA0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AB5B-1C26-4252-85E1-0D224343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4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BFB-B4CD-4B9A-B921-C6D1A2FAEA0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AB5B-1C26-4252-85E1-0D224343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4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BFB-B4CD-4B9A-B921-C6D1A2FAEA0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19AB5B-1C26-4252-85E1-0D224343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BFB-B4CD-4B9A-B921-C6D1A2FAEA0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519AB5B-1C26-4252-85E1-0D224343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4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BFB-B4CD-4B9A-B921-C6D1A2FAEA0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519AB5B-1C26-4252-85E1-0D224343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BFB-B4CD-4B9A-B921-C6D1A2FAEA0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AB5B-1C26-4252-85E1-0D224343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9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BFB-B4CD-4B9A-B921-C6D1A2FAEA0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AB5B-1C26-4252-85E1-0D224343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4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BFB-B4CD-4B9A-B921-C6D1A2FAEA0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AB5B-1C26-4252-85E1-0D224343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7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EBFB-B4CD-4B9A-B921-C6D1A2FAEA0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19AB5B-1C26-4252-85E1-0D224343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2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8EBFB-B4CD-4B9A-B921-C6D1A2FAEA0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19AB5B-1C26-4252-85E1-0D224343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ety.com/blog/best-fonts-for-resu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200" y="914400"/>
            <a:ext cx="6591985" cy="1468800"/>
          </a:xfrm>
        </p:spPr>
        <p:txBody>
          <a:bodyPr/>
          <a:lstStyle/>
          <a:p>
            <a:r>
              <a:rPr lang="en-US" b="1" u="sng" dirty="0" smtClean="0">
                <a:latin typeface="Lucida Bright" panose="02040602050505020304" pitchFamily="18" charset="0"/>
              </a:rPr>
              <a:t>CV and RESUME</a:t>
            </a:r>
            <a:endParaRPr lang="en-US" b="1" u="sng" dirty="0">
              <a:latin typeface="Lucida Bright" panose="020406020505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TUTORIAL - 6</a:t>
            </a:r>
            <a:endParaRPr lang="en-US" sz="3600" b="1" dirty="0">
              <a:solidFill>
                <a:srgbClr val="00206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CV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 stands for 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Curriculum Vitae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 or “course of life.” In the US, a CV is a 2–12 page academic document that describes your school career in deep detail. 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Curriculum Vitae (CV) is Latin for "course of life." In contrast, resume is French for "summary." Both CVs &amp; Resumes: Are tailored for the specific job/company you are applying to. Should represent you as the best qualified candidate. Are used to get you an interview. Do not usually include personal interests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a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 1-inch margins all the way around.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Pick one good 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CV font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 and stick with it.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Make your CV as long as you need.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Save your academic CV as a PDF.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List education first, then publication, honors, grants, and conferences.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Add teaching and research experience.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402801"/>
            <a:ext cx="6172200" cy="62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6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6" y="32982"/>
            <a:ext cx="8964304" cy="67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6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38701"/>
            <a:ext cx="799163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85800"/>
            <a:ext cx="8725647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57200"/>
            <a:ext cx="8140966" cy="61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6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Differences between CV and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229600" cy="54864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algn="just"/>
            <a:r>
              <a:rPr lang="en-US" sz="30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Length - The first and most notable difference between a CV and a Resume is how long each one of them is. A resume is kept short and brief (usually 1 page), whereas the CV is more comprehensive (it can go up to 2-3 pages depending on your experience).</a:t>
            </a:r>
          </a:p>
          <a:p>
            <a:pPr algn="just"/>
            <a:r>
              <a:rPr lang="en-US" sz="30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Function - The CV is mainly used for </a:t>
            </a:r>
            <a:r>
              <a:rPr lang="en-US" sz="3000" b="1" dirty="0" smtClean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academicals </a:t>
            </a:r>
            <a:r>
              <a:rPr lang="en-US" sz="30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purposes, such as applying for a research program, a Ph.D., or joining the staff of a university. The resume, on the other hand, is written for a regular job in a company.</a:t>
            </a:r>
          </a:p>
          <a:p>
            <a:pPr algn="just"/>
            <a:r>
              <a:rPr lang="en-US" sz="30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Type of information you include - The CV is an academic diary where you include all your academic qualifications, achievements, and certifications. It is universal in nature as it can be updated as you go. Whereas, a resume has to be created (or at least customized) for each job you’re applying for, and has a bigger focus on your professional achievements, rather than academic.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</TotalTime>
  <Words>204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Andalus</vt:lpstr>
      <vt:lpstr>Arial</vt:lpstr>
      <vt:lpstr>Century Gothic</vt:lpstr>
      <vt:lpstr>Lucida Bright</vt:lpstr>
      <vt:lpstr>Wingdings 3</vt:lpstr>
      <vt:lpstr>Wisp</vt:lpstr>
      <vt:lpstr>CV and RESUME</vt:lpstr>
      <vt:lpstr>CV</vt:lpstr>
      <vt:lpstr>Format of a CV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Differences between CV and Resume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resume and cover letter</dc:title>
  <dc:creator>lenovo</dc:creator>
  <cp:lastModifiedBy>LBEF</cp:lastModifiedBy>
  <cp:revision>18</cp:revision>
  <dcterms:created xsi:type="dcterms:W3CDTF">2022-05-25T06:01:20Z</dcterms:created>
  <dcterms:modified xsi:type="dcterms:W3CDTF">2022-09-16T11:18:02Z</dcterms:modified>
</cp:coreProperties>
</file>