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2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4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0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4707-E722-4270-9B46-27907569A06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5235-65C1-4119-B47E-F06196B8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- 5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Interpretation</a:t>
            </a:r>
            <a:endParaRPr lang="en-US" sz="4800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95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7" y="2979536"/>
            <a:ext cx="10515600" cy="1325563"/>
          </a:xfrm>
        </p:spPr>
        <p:txBody>
          <a:bodyPr/>
          <a:lstStyle/>
          <a:p>
            <a:r>
              <a:rPr lang="en-US" dirty="0" smtClean="0"/>
              <a:t>Project Management Tree </a:t>
            </a:r>
            <a:r>
              <a:rPr lang="en-US" dirty="0"/>
              <a:t>S</a:t>
            </a:r>
            <a:r>
              <a:rPr lang="en-US" dirty="0" smtClean="0"/>
              <a:t>wing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1" y="0"/>
            <a:ext cx="9607640" cy="67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5763" y="639221"/>
            <a:ext cx="933718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Template: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The diagram shows ____. The process involves ____. As a result, ____.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153" y="4348544"/>
            <a:ext cx="10934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One can describe it as a process mentioned in steps with arrows.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arrows are used to define the direction of steps.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It should not be difficult to describe as you just have to follow the request while reading the steps in your response.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1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Andalus</vt:lpstr>
      <vt:lpstr>Arial</vt:lpstr>
      <vt:lpstr>Calibri</vt:lpstr>
      <vt:lpstr>Calibri Light</vt:lpstr>
      <vt:lpstr>Office Theme</vt:lpstr>
      <vt:lpstr>TUTORIAL - 5</vt:lpstr>
      <vt:lpstr>Project Management Tree Swing Scenario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- 5</dc:title>
  <dc:creator>LBEF</dc:creator>
  <cp:lastModifiedBy>LBEF</cp:lastModifiedBy>
  <cp:revision>3</cp:revision>
  <dcterms:created xsi:type="dcterms:W3CDTF">2022-09-14T01:22:00Z</dcterms:created>
  <dcterms:modified xsi:type="dcterms:W3CDTF">2022-09-14T01:34:44Z</dcterms:modified>
</cp:coreProperties>
</file>