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3FD427-B77E-4742-9891-AD4C3C3872CA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BAF82D-B4D4-4B96-8E47-3AC50724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Digital Solutions for 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 smtClean="0"/>
              <a:t>Group member</a:t>
            </a:r>
          </a:p>
          <a:p>
            <a:r>
              <a:rPr lang="en-GB" dirty="0" err="1" smtClean="0"/>
              <a:t>Bishal</a:t>
            </a:r>
            <a:r>
              <a:rPr lang="en-GB" dirty="0" smtClean="0"/>
              <a:t> </a:t>
            </a:r>
            <a:r>
              <a:rPr lang="en-GB" dirty="0" smtClean="0"/>
              <a:t>lamichhane-NP069450</a:t>
            </a:r>
            <a:endParaRPr lang="en-GB" dirty="0" smtClean="0"/>
          </a:p>
          <a:p>
            <a:r>
              <a:rPr lang="en-GB" dirty="0" err="1" smtClean="0"/>
              <a:t>Arjun</a:t>
            </a:r>
            <a:r>
              <a:rPr lang="en-GB" dirty="0" smtClean="0"/>
              <a:t> </a:t>
            </a:r>
            <a:r>
              <a:rPr lang="en-GB" dirty="0" smtClean="0"/>
              <a:t>Basnet-NP069444</a:t>
            </a:r>
            <a:endParaRPr lang="en-GB" dirty="0" smtClean="0"/>
          </a:p>
          <a:p>
            <a:r>
              <a:rPr lang="en-GB" dirty="0" err="1" smtClean="0"/>
              <a:t>Kritagya</a:t>
            </a:r>
            <a:r>
              <a:rPr lang="en-GB" dirty="0" smtClean="0"/>
              <a:t> </a:t>
            </a:r>
            <a:r>
              <a:rPr lang="en-GB" dirty="0" smtClean="0"/>
              <a:t>shahi-NP069462</a:t>
            </a:r>
            <a:endParaRPr lang="en-GB" dirty="0" smtClean="0"/>
          </a:p>
          <a:p>
            <a:r>
              <a:rPr lang="en-GB" dirty="0" err="1" smtClean="0"/>
              <a:t>Aayush</a:t>
            </a:r>
            <a:r>
              <a:rPr lang="en-GB" dirty="0" smtClean="0"/>
              <a:t> </a:t>
            </a:r>
            <a:r>
              <a:rPr lang="en-GB" dirty="0" smtClean="0"/>
              <a:t>Bhandhari-NP069436</a:t>
            </a:r>
            <a:endParaRPr lang="en-GB" dirty="0" smtClean="0"/>
          </a:p>
          <a:p>
            <a:r>
              <a:rPr lang="en-GB" dirty="0" err="1" smtClean="0"/>
              <a:t>Bijaya</a:t>
            </a:r>
            <a:r>
              <a:rPr lang="en-GB" dirty="0" smtClean="0"/>
              <a:t> </a:t>
            </a:r>
            <a:r>
              <a:rPr lang="en-GB" dirty="0" smtClean="0"/>
              <a:t>Neupana-NP069448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-sca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0"/>
            <a:ext cx="2771800" cy="1541814"/>
          </a:xfrm>
          <a:prstGeom prst="rect">
            <a:avLst/>
          </a:prstGeom>
        </p:spPr>
      </p:pic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145532" cy="2065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Climate change is a critical global challenge.</a:t>
            </a:r>
          </a:p>
          <a:p>
            <a:r>
              <a:rPr lang="en-GB" dirty="0" smtClean="0"/>
              <a:t>Human activities contribute to greenhouse gas emissions and climate disruptions.</a:t>
            </a:r>
          </a:p>
          <a:p>
            <a:r>
              <a:rPr lang="en-GB" dirty="0" smtClean="0"/>
              <a:t>Digital technology's potential in mitigating climate change needs exploration.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low.draw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1138"/>
            <a:ext cx="597666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6287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"</a:t>
            </a:r>
            <a:r>
              <a:rPr lang="en-GB" dirty="0" err="1" smtClean="0"/>
              <a:t>EcoHub</a:t>
            </a:r>
            <a:r>
              <a:rPr lang="en-GB" dirty="0" smtClean="0"/>
              <a:t>": A digital platform to address climate change.</a:t>
            </a:r>
          </a:p>
          <a:p>
            <a:r>
              <a:rPr lang="en-GB" dirty="0" smtClean="0"/>
              <a:t>Centralized hub for individuals, businesses, and communities.</a:t>
            </a:r>
          </a:p>
          <a:p>
            <a:r>
              <a:rPr lang="en-GB" dirty="0" smtClean="0"/>
              <a:t>Tools and resources for reducing carbon footprint and promoting sustainability.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EcoHub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3" descr="IMG_20230815_2120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5380" y="0"/>
            <a:ext cx="3788620" cy="2016224"/>
          </a:xfrm>
          <a:prstGeom prst="rect">
            <a:avLst/>
          </a:prstGeom>
        </p:spPr>
      </p:pic>
      <p:pic>
        <p:nvPicPr>
          <p:cNvPr id="5" name="Picture 4" descr="Eco - H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132856"/>
            <a:ext cx="4139952" cy="378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02832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Carbon Footprint Calculator: Measure emissions from energy, transportation, etc.</a:t>
            </a:r>
          </a:p>
          <a:p>
            <a:r>
              <a:rPr lang="en-GB" dirty="0" smtClean="0"/>
              <a:t>Personalized Action Plans: Tailored steps to reduce carbon footprint.</a:t>
            </a:r>
          </a:p>
          <a:p>
            <a:r>
              <a:rPr lang="en-GB" dirty="0" smtClean="0"/>
              <a:t>Community Engagement: Connect, share, and collaborate on sustainability.</a:t>
            </a:r>
          </a:p>
          <a:p>
            <a:r>
              <a:rPr lang="en-GB" dirty="0" smtClean="0"/>
              <a:t>Resource Library: Access educational materials, research, and innovative solutions.</a:t>
            </a:r>
          </a:p>
          <a:p>
            <a:r>
              <a:rPr lang="en-GB" dirty="0" err="1" smtClean="0"/>
              <a:t>Gamification</a:t>
            </a:r>
            <a:r>
              <a:rPr lang="en-GB" dirty="0" smtClean="0"/>
              <a:t> and Rewards: Incentives for sustainable </a:t>
            </a:r>
            <a:r>
              <a:rPr lang="en-GB" dirty="0" err="1" smtClean="0"/>
              <a:t>behaviors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Analytics: Insights into environmental impact and progress.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EcoHub</a:t>
            </a:r>
            <a:endParaRPr lang="en-US" dirty="0"/>
          </a:p>
        </p:txBody>
      </p:sp>
      <p:pic>
        <p:nvPicPr>
          <p:cNvPr id="4" name="Picture 3" descr="ecoo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980728"/>
            <a:ext cx="4283968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Research and Analysis: Understand user needs and partnerships.</a:t>
            </a:r>
          </a:p>
          <a:p>
            <a:r>
              <a:rPr lang="en-GB" dirty="0" smtClean="0"/>
              <a:t>Design and Development: User-friendly interface, backend infrastructure.</a:t>
            </a:r>
          </a:p>
          <a:p>
            <a:r>
              <a:rPr lang="en-GB" dirty="0" smtClean="0"/>
              <a:t>Pilot Testing and Feedback: Refine based on user input.</a:t>
            </a:r>
          </a:p>
          <a:p>
            <a:r>
              <a:rPr lang="en-GB" dirty="0" smtClean="0"/>
              <a:t>Scaling and Deployment: Marketing, partnerships, infrastructure scaling.</a:t>
            </a:r>
          </a:p>
          <a:p>
            <a:r>
              <a:rPr lang="en-GB" dirty="0" smtClean="0"/>
              <a:t>Maintenance and Updates: Regular maintenance, security, data backups.</a:t>
            </a:r>
          </a:p>
          <a:p>
            <a:r>
              <a:rPr lang="en-GB" dirty="0" smtClean="0"/>
              <a:t>Evaluation and Impact Assessment: Measure effectiveness and user engagement.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Adoption: Engagement strategies, user feedback, improvements.</a:t>
            </a:r>
          </a:p>
          <a:p>
            <a:r>
              <a:rPr lang="en-US" dirty="0" smtClean="0"/>
              <a:t>Data Accuracy: Collaboration with reliable data providers, validation.</a:t>
            </a:r>
          </a:p>
          <a:p>
            <a:r>
              <a:rPr lang="en-US" dirty="0" smtClean="0"/>
              <a:t>Technical Complexity: Skilled developers, testing, scalability planning.</a:t>
            </a:r>
          </a:p>
          <a:p>
            <a:r>
              <a:rPr lang="en-US" dirty="0" smtClean="0"/>
              <a:t>Funding &amp; Sustainability: Diverse funding sources, transparency.</a:t>
            </a:r>
          </a:p>
          <a:p>
            <a:r>
              <a:rPr lang="en-US" dirty="0" smtClean="0"/>
              <a:t>Privacy &amp; Security: Data protection measures, compliance.</a:t>
            </a:r>
          </a:p>
          <a:p>
            <a:r>
              <a:rPr lang="en-US" dirty="0" smtClean="0"/>
              <a:t>Collaboration: Clear goals, communication, regular coordination.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technology's potential in climate change solutions.</a:t>
            </a:r>
          </a:p>
          <a:p>
            <a:r>
              <a:rPr lang="en-GB" dirty="0" smtClean="0"/>
              <a:t>User engagement, collaboration, and continuous improvement are crucial.</a:t>
            </a:r>
          </a:p>
          <a:p>
            <a:r>
              <a:rPr lang="en-GB" dirty="0" smtClean="0"/>
              <a:t>Partnerships amplify impact and resources.</a:t>
            </a:r>
          </a:p>
          <a:p>
            <a:r>
              <a:rPr lang="en-GB" dirty="0" smtClean="0"/>
              <a:t>Adaptation to feedback and changing circumstances is essential.</a:t>
            </a:r>
          </a:p>
          <a:p>
            <a:r>
              <a:rPr lang="en-GB" dirty="0" smtClean="0"/>
              <a:t>Embrace innovation for a sustainable and resilient future.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Takeaways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isha\AppData\Local\Microsoft\Windows\INetCache\IE\YZQEER9G\thank_you_PNG67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732" y="1481138"/>
            <a:ext cx="426653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335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Exploring Digital Solutions for Climate Change</vt:lpstr>
      <vt:lpstr>Introduction</vt:lpstr>
      <vt:lpstr>Flow chart</vt:lpstr>
      <vt:lpstr>EcoHub Solution</vt:lpstr>
      <vt:lpstr>Key Features of EcoHub</vt:lpstr>
      <vt:lpstr>Implementation Plan</vt:lpstr>
      <vt:lpstr>Challenges &amp; Solutions</vt:lpstr>
      <vt:lpstr>Conclusion &amp; Takeaways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bishal lamichhane</dc:creator>
  <cp:lastModifiedBy>bishal lamichhane</cp:lastModifiedBy>
  <cp:revision>12</cp:revision>
  <dcterms:created xsi:type="dcterms:W3CDTF">2023-08-15T05:09:49Z</dcterms:created>
  <dcterms:modified xsi:type="dcterms:W3CDTF">2023-08-20T02:57:01Z</dcterms:modified>
</cp:coreProperties>
</file>