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F4E38F-72AA-4F7B-B7BE-03EE014B3165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58C9480-5D4D-4097-BAD0-BE87B2FF0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26160"/>
            <a:ext cx="8305800" cy="1143000"/>
          </a:xfrm>
        </p:spPr>
        <p:txBody>
          <a:bodyPr/>
          <a:lstStyle/>
          <a:p>
            <a:r>
              <a:rPr lang="en-US" dirty="0" err="1" smtClean="0"/>
              <a:t>Bishal</a:t>
            </a:r>
            <a:r>
              <a:rPr lang="en-US" dirty="0" smtClean="0"/>
              <a:t> </a:t>
            </a:r>
            <a:r>
              <a:rPr lang="en-US" dirty="0" err="1" smtClean="0"/>
              <a:t>lamichhane</a:t>
            </a:r>
            <a:endParaRPr lang="en-US" dirty="0" smtClean="0"/>
          </a:p>
          <a:p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aug</a:t>
            </a:r>
            <a:r>
              <a:rPr lang="en-GB" dirty="0" smtClean="0"/>
              <a:t> 2023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"</a:t>
            </a:r>
            <a:r>
              <a:rPr lang="en-US" dirty="0" smtClean="0"/>
              <a:t>"Perceptions of My Personality"</a:t>
            </a:r>
            <a:endParaRPr lang="en-US" dirty="0"/>
          </a:p>
        </p:txBody>
      </p:sp>
      <p:pic>
        <p:nvPicPr>
          <p:cNvPr id="4" name="Picture 3" descr="logo-sca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2147" y="0"/>
            <a:ext cx="2241853" cy="124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77380" cy="1196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Objective:</a:t>
            </a:r>
            <a:r>
              <a:rPr lang="en-GB" dirty="0" smtClean="0"/>
              <a:t> Understand how those close to me </a:t>
            </a:r>
            <a:r>
              <a:rPr lang="en-GB" dirty="0" smtClean="0"/>
              <a:t>think about my </a:t>
            </a:r>
            <a:r>
              <a:rPr lang="en-GB" dirty="0" smtClean="0"/>
              <a:t>personality</a:t>
            </a:r>
          </a:p>
          <a:p>
            <a:r>
              <a:rPr lang="en-GB" dirty="0" smtClean="0"/>
              <a:t>Exploring how my personality traits are perceived by my nearer ones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Objectives:</a:t>
            </a:r>
          </a:p>
          <a:p>
            <a:pPr lvl="1"/>
            <a:r>
              <a:rPr lang="en-GB" dirty="0" smtClean="0"/>
              <a:t>Identify common personality traits attributed to me by friends, family, and colleagues</a:t>
            </a:r>
          </a:p>
          <a:p>
            <a:pPr lvl="1"/>
            <a:r>
              <a:rPr lang="en-GB" dirty="0" smtClean="0"/>
              <a:t>Gain insights into how I am viewed by those closest to me</a:t>
            </a:r>
          </a:p>
          <a:p>
            <a:r>
              <a:rPr lang="en-GB" dirty="0" smtClean="0"/>
              <a:t>Methodology:</a:t>
            </a:r>
          </a:p>
          <a:p>
            <a:pPr lvl="1"/>
            <a:r>
              <a:rPr lang="en-GB" dirty="0" smtClean="0"/>
              <a:t>15 participants from various spheres of my life</a:t>
            </a:r>
          </a:p>
          <a:p>
            <a:pPr lvl="1"/>
            <a:r>
              <a:rPr lang="en-GB" dirty="0" smtClean="0"/>
              <a:t>Structured interviews with open-ended </a:t>
            </a:r>
            <a:r>
              <a:rPr lang="en-GB" dirty="0" smtClean="0"/>
              <a:t>questions</a:t>
            </a:r>
            <a:endParaRPr lang="en-GB" dirty="0" smtClean="0"/>
          </a:p>
          <a:p>
            <a:pPr lvl="1"/>
            <a:r>
              <a:rPr lang="en-GB" dirty="0" smtClean="0"/>
              <a:t>Thematic analysis to identify recurring patterns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and Methodology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7" y="1412776"/>
            <a:ext cx="2304256" cy="144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picture</a:t>
            </a:r>
            <a:endParaRPr lang="en-US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764705"/>
            <a:ext cx="4696748" cy="28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068960"/>
            <a:ext cx="3707688" cy="2471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3861048"/>
            <a:ext cx="4159577" cy="2274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Empathy:</a:t>
            </a:r>
            <a:endParaRPr lang="en-GB" dirty="0" smtClean="0"/>
          </a:p>
          <a:p>
            <a:pPr lvl="1"/>
            <a:r>
              <a:rPr lang="en-GB" dirty="0" smtClean="0"/>
              <a:t>Understand and share others' feelings</a:t>
            </a:r>
          </a:p>
          <a:p>
            <a:pPr lvl="1"/>
            <a:r>
              <a:rPr lang="en-GB" dirty="0" smtClean="0"/>
              <a:t>Sensitive and genuinely </a:t>
            </a:r>
            <a:r>
              <a:rPr lang="en-GB" dirty="0" smtClean="0"/>
              <a:t>concerned</a:t>
            </a:r>
          </a:p>
          <a:p>
            <a:r>
              <a:rPr lang="en-GB" b="1" dirty="0" smtClean="0"/>
              <a:t>Reliability:</a:t>
            </a:r>
            <a:endParaRPr lang="en-GB" dirty="0" smtClean="0"/>
          </a:p>
          <a:p>
            <a:pPr lvl="1"/>
            <a:r>
              <a:rPr lang="en-GB" dirty="0" smtClean="0"/>
              <a:t>Trustworthy and dependable</a:t>
            </a:r>
          </a:p>
          <a:p>
            <a:pPr lvl="1"/>
            <a:r>
              <a:rPr lang="en-GB" dirty="0" err="1" smtClean="0"/>
              <a:t>Fulfill</a:t>
            </a:r>
            <a:r>
              <a:rPr lang="en-GB" dirty="0" smtClean="0"/>
              <a:t> commitments and provide support</a:t>
            </a:r>
          </a:p>
          <a:p>
            <a:r>
              <a:rPr lang="en-GB" b="1" dirty="0" smtClean="0"/>
              <a:t>Optimism:</a:t>
            </a:r>
            <a:endParaRPr lang="en-GB" dirty="0" smtClean="0"/>
          </a:p>
          <a:p>
            <a:pPr lvl="1"/>
            <a:r>
              <a:rPr lang="en-GB" dirty="0" smtClean="0"/>
              <a:t>Positive and hopeful</a:t>
            </a:r>
          </a:p>
          <a:p>
            <a:pPr lvl="1"/>
            <a:r>
              <a:rPr lang="en-GB" dirty="0" smtClean="0"/>
              <a:t>Maintain positive outlook, inspire optimism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Personality Traits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Creativity:</a:t>
            </a:r>
            <a:endParaRPr lang="en-GB" dirty="0" smtClean="0"/>
          </a:p>
          <a:p>
            <a:pPr lvl="1"/>
            <a:r>
              <a:rPr lang="en-GB" dirty="0" smtClean="0"/>
              <a:t>Creative and innovative mindset</a:t>
            </a:r>
          </a:p>
          <a:p>
            <a:pPr lvl="1"/>
            <a:r>
              <a:rPr lang="en-GB" dirty="0" smtClean="0"/>
              <a:t>Think outside the box, approach challenges uniquely</a:t>
            </a:r>
          </a:p>
          <a:p>
            <a:r>
              <a:rPr lang="en-US" dirty="0" smtClean="0"/>
              <a:t>confident and forceful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GB" b="1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Express opinions confidently</a:t>
            </a:r>
          </a:p>
          <a:p>
            <a:pPr lvl="1"/>
            <a:r>
              <a:rPr lang="en-GB" dirty="0" smtClean="0"/>
              <a:t>Effective communication, standing up for beliefs</a:t>
            </a:r>
          </a:p>
          <a:p>
            <a:r>
              <a:rPr lang="en-GB" b="1" dirty="0" smtClean="0"/>
              <a:t>Sense of </a:t>
            </a:r>
            <a:r>
              <a:rPr lang="en-GB" b="1" dirty="0" err="1" smtClean="0"/>
              <a:t>Humor</a:t>
            </a:r>
            <a:r>
              <a:rPr lang="en-GB" b="1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Bring laughter and lightness to interactions</a:t>
            </a:r>
          </a:p>
          <a:p>
            <a:pPr lvl="1"/>
            <a:r>
              <a:rPr lang="en-GB" dirty="0" smtClean="0"/>
              <a:t>Make others smile, create a positive atmosphere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Cont….</a:t>
            </a:r>
            <a:r>
              <a:rPr lang="en-US" b="1" dirty="0" smtClean="0"/>
              <a:t> </a:t>
            </a:r>
            <a:r>
              <a:rPr lang="en-US" b="1" dirty="0" smtClean="0"/>
              <a:t>Traits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Conclusion:</a:t>
            </a:r>
          </a:p>
          <a:p>
            <a:r>
              <a:rPr lang="en-GB" dirty="0" smtClean="0"/>
              <a:t>Self-awareness</a:t>
            </a:r>
            <a:r>
              <a:rPr lang="en-GB" dirty="0" smtClean="0"/>
              <a:t>, personal growth, stronger relationships</a:t>
            </a:r>
          </a:p>
          <a:p>
            <a:endParaRPr lang="en-GB" dirty="0" smtClean="0"/>
          </a:p>
          <a:p>
            <a:r>
              <a:rPr lang="en-GB" dirty="0" smtClean="0"/>
              <a:t>Implications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personal </a:t>
            </a:r>
            <a:r>
              <a:rPr lang="en-GB" dirty="0" smtClean="0"/>
              <a:t>growth</a:t>
            </a:r>
          </a:p>
          <a:p>
            <a:pPr lvl="1"/>
            <a:r>
              <a:rPr lang="en-GB" dirty="0" smtClean="0"/>
              <a:t>Foster stronger interpersonal relationships</a:t>
            </a:r>
          </a:p>
          <a:p>
            <a:pPr lvl="1"/>
            <a:r>
              <a:rPr lang="en-GB" dirty="0" smtClean="0"/>
              <a:t>Develop positive personality traits and address areas for improvement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&amp; Implications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7216" y="1524000"/>
            <a:ext cx="3299583" cy="2269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isha\AppData\Local\Microsoft\Windows\INetCache\IE\YZQEER9G\thank_you_PNG6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3888432" cy="5106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79</TotalTime>
  <Words>204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""Perceptions of My Personality"</vt:lpstr>
      <vt:lpstr>Introduction</vt:lpstr>
      <vt:lpstr>Objective and Methodology</vt:lpstr>
      <vt:lpstr>picture</vt:lpstr>
      <vt:lpstr>Common Personality Traits</vt:lpstr>
      <vt:lpstr>Cont…. Traits</vt:lpstr>
      <vt:lpstr>Conclusion &amp; Implications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""Perceptions of My Personality"</dc:title>
  <dc:creator>bishal lamichhane</dc:creator>
  <cp:lastModifiedBy>bishal lamichhane</cp:lastModifiedBy>
  <cp:revision>12</cp:revision>
  <dcterms:created xsi:type="dcterms:W3CDTF">2023-08-15T04:31:08Z</dcterms:created>
  <dcterms:modified xsi:type="dcterms:W3CDTF">2023-08-15T15:35:59Z</dcterms:modified>
</cp:coreProperties>
</file>