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401B07A-B686-4915-A755-7B2D109650E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7554C65-69B7-44D9-A1D0-4FD9E7FBB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Training and Placement Cell at LBEF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Bishal</a:t>
            </a:r>
            <a:r>
              <a:rPr lang="en-GB" dirty="0" smtClean="0"/>
              <a:t> Lamichhane-NP069450</a:t>
            </a:r>
          </a:p>
          <a:p>
            <a:r>
              <a:rPr lang="en-GB" dirty="0" err="1" smtClean="0"/>
              <a:t>Urmila</a:t>
            </a:r>
            <a:r>
              <a:rPr lang="en-GB" dirty="0" smtClean="0"/>
              <a:t> shrestha-NP069491</a:t>
            </a:r>
          </a:p>
          <a:p>
            <a:r>
              <a:rPr lang="en-GB" dirty="0" err="1" smtClean="0"/>
              <a:t>Maulik</a:t>
            </a:r>
            <a:r>
              <a:rPr lang="en-GB" dirty="0" smtClean="0"/>
              <a:t> </a:t>
            </a:r>
            <a:r>
              <a:rPr lang="en-GB" dirty="0" err="1" smtClean="0"/>
              <a:t>shahi</a:t>
            </a:r>
            <a:r>
              <a:rPr lang="en-GB" dirty="0" smtClean="0"/>
              <a:t> thakuri-NP069464</a:t>
            </a:r>
            <a:endParaRPr lang="en-US" dirty="0"/>
          </a:p>
        </p:txBody>
      </p:sp>
      <p:pic>
        <p:nvPicPr>
          <p:cNvPr id="4" name="Picture 3" descr="logo-sca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3137"/>
            <a:ext cx="2555776" cy="2204864"/>
          </a:xfrm>
          <a:prstGeom prst="rect">
            <a:avLst/>
          </a:prstGeom>
        </p:spPr>
      </p:pic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437112"/>
            <a:ext cx="3635896" cy="2420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isha\AppData\Local\Microsoft\Windows\INetCache\IE\NDLHNDRT\thank-you-1186356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013" y="1908175"/>
            <a:ext cx="6096000" cy="434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Title: Training and Placement Cell at LBEF</a:t>
            </a:r>
          </a:p>
          <a:p>
            <a:r>
              <a:rPr lang="en-GB" dirty="0" smtClean="0"/>
              <a:t>Brief overview of TPC's establishment and purpose</a:t>
            </a:r>
          </a:p>
          <a:p>
            <a:r>
              <a:rPr lang="en-GB" dirty="0" smtClean="0"/>
              <a:t>Mention of internship programs, training opportunities, career guidance, and sessions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Picture</a:t>
            </a:r>
            <a:endParaRPr lang="en-US" dirty="0"/>
          </a:p>
        </p:txBody>
      </p:sp>
      <p:pic>
        <p:nvPicPr>
          <p:cNvPr id="8" name="Content Placeholder 7" descr="w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3528392" cy="3062026"/>
          </a:xfrm>
        </p:spPr>
      </p:pic>
      <p:pic>
        <p:nvPicPr>
          <p:cNvPr id="9" name="Picture 8" descr="w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16632"/>
            <a:ext cx="5184576" cy="3168352"/>
          </a:xfrm>
          <a:prstGeom prst="rect">
            <a:avLst/>
          </a:prstGeom>
        </p:spPr>
      </p:pic>
      <p:pic>
        <p:nvPicPr>
          <p:cNvPr id="10" name="Picture 9" descr="w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3645024"/>
            <a:ext cx="3810196" cy="28569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Provide accurate college information to stakeholders</a:t>
            </a:r>
          </a:p>
          <a:p>
            <a:r>
              <a:rPr lang="en-GB" dirty="0" smtClean="0"/>
              <a:t>Highlight campus events, seminars, and activities</a:t>
            </a:r>
          </a:p>
          <a:p>
            <a:r>
              <a:rPr lang="en-GB" dirty="0" smtClean="0"/>
              <a:t>Offer comprehensive knowledge about facilities and environment</a:t>
            </a:r>
          </a:p>
          <a:p>
            <a:r>
              <a:rPr lang="en-GB" dirty="0" smtClean="0"/>
              <a:t>Improve communication and support systems</a:t>
            </a:r>
          </a:p>
          <a:p>
            <a:r>
              <a:rPr lang="en-GB" dirty="0" smtClean="0"/>
              <a:t>Regularly share news and updates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 &amp; Prospective Students</a:t>
            </a:r>
          </a:p>
          <a:p>
            <a:r>
              <a:rPr lang="en-GB" dirty="0" smtClean="0"/>
              <a:t>Faculty</a:t>
            </a:r>
          </a:p>
          <a:p>
            <a:r>
              <a:rPr lang="en-GB" dirty="0" smtClean="0"/>
              <a:t>Alumni</a:t>
            </a:r>
          </a:p>
          <a:p>
            <a:r>
              <a:rPr lang="en-GB" dirty="0" smtClean="0"/>
              <a:t>Corporate Partners</a:t>
            </a:r>
          </a:p>
          <a:p>
            <a:r>
              <a:rPr lang="en-GB" dirty="0" smtClean="0"/>
              <a:t>Community Partners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 of TPC's project schedule stages:</a:t>
            </a:r>
          </a:p>
          <a:p>
            <a:r>
              <a:rPr lang="en-GB" dirty="0" smtClean="0"/>
              <a:t>Planning</a:t>
            </a:r>
          </a:p>
          <a:p>
            <a:r>
              <a:rPr lang="en-GB" dirty="0" smtClean="0"/>
              <a:t>Information Gathering</a:t>
            </a:r>
          </a:p>
          <a:p>
            <a:r>
              <a:rPr lang="en-GB" dirty="0" smtClean="0"/>
              <a:t>Design</a:t>
            </a:r>
          </a:p>
          <a:p>
            <a:r>
              <a:rPr lang="en-GB" dirty="0" smtClean="0"/>
              <a:t>Testing</a:t>
            </a:r>
          </a:p>
          <a:p>
            <a:r>
              <a:rPr lang="en-GB" dirty="0" smtClean="0"/>
              <a:t>Implementation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of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Brief description of key web pages:</a:t>
            </a:r>
          </a:p>
          <a:p>
            <a:r>
              <a:rPr lang="en-GB" dirty="0" smtClean="0"/>
              <a:t>Home Page: Introduction and navigation</a:t>
            </a:r>
          </a:p>
          <a:p>
            <a:r>
              <a:rPr lang="en-GB" dirty="0" smtClean="0"/>
              <a:t>About Page: College background and values</a:t>
            </a:r>
          </a:p>
          <a:p>
            <a:r>
              <a:rPr lang="en-GB" dirty="0" smtClean="0"/>
              <a:t>Student Team Page: Student involvement and profiles</a:t>
            </a:r>
          </a:p>
          <a:p>
            <a:r>
              <a:rPr lang="en-GB" dirty="0" smtClean="0"/>
              <a:t>Facilities Page: Campus resources and infrastructure</a:t>
            </a:r>
          </a:p>
          <a:p>
            <a:r>
              <a:rPr lang="en-GB" dirty="0" smtClean="0"/>
              <a:t>TPC Calendar Page: Upcoming events and programs</a:t>
            </a:r>
          </a:p>
          <a:p>
            <a:r>
              <a:rPr lang="en-GB" dirty="0" smtClean="0"/>
              <a:t>Past Recruiter Page: Partnerships and success stories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potential challenges:</a:t>
            </a:r>
          </a:p>
          <a:p>
            <a:pPr lvl="1"/>
            <a:r>
              <a:rPr lang="en-GB" dirty="0" smtClean="0"/>
              <a:t>Technical issues, content updates, user engagement</a:t>
            </a:r>
          </a:p>
          <a:p>
            <a:r>
              <a:rPr lang="en-GB" dirty="0" smtClean="0"/>
              <a:t>Brief mention of evaluation methods:</a:t>
            </a:r>
          </a:p>
          <a:p>
            <a:pPr lvl="1"/>
            <a:r>
              <a:rPr lang="en-GB" dirty="0" smtClean="0"/>
              <a:t>Feedback forms, user analytics, stakeholder surveys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Recap of key points:</a:t>
            </a:r>
          </a:p>
          <a:p>
            <a:pPr lvl="1"/>
            <a:r>
              <a:rPr lang="en-GB" dirty="0" smtClean="0"/>
              <a:t>TPC's role in enhancing student opportunities</a:t>
            </a:r>
          </a:p>
          <a:p>
            <a:pPr lvl="1"/>
            <a:r>
              <a:rPr lang="en-GB" dirty="0" smtClean="0"/>
              <a:t>Website's significance in achieving objectives</a:t>
            </a:r>
          </a:p>
          <a:p>
            <a:r>
              <a:rPr lang="en-GB" dirty="0" smtClean="0"/>
              <a:t>Closing statement emphasizing TPC's commitment to student success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</TotalTime>
  <Words>212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Training and Placement Cell at LBEF</vt:lpstr>
      <vt:lpstr>Introduction</vt:lpstr>
      <vt:lpstr>Picture</vt:lpstr>
      <vt:lpstr>Objectives</vt:lpstr>
      <vt:lpstr>Target Audience</vt:lpstr>
      <vt:lpstr>Project Schedule</vt:lpstr>
      <vt:lpstr>Summary of Web Pages</vt:lpstr>
      <vt:lpstr>Problems &amp; Evaluation</vt:lpstr>
      <vt:lpstr>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and Placement Cell at LBEF</dc:title>
  <dc:creator>bishal lamichhane</dc:creator>
  <cp:lastModifiedBy>bishal lamichhane</cp:lastModifiedBy>
  <cp:revision>3</cp:revision>
  <dcterms:created xsi:type="dcterms:W3CDTF">2023-08-19T07:01:09Z</dcterms:created>
  <dcterms:modified xsi:type="dcterms:W3CDTF">2023-08-19T14:49:44Z</dcterms:modified>
</cp:coreProperties>
</file>