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F8EFC-C0BF-4444-BB93-00E04C5C711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5087A-ADBC-4157-A5B5-2DF74C11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7DDB-CEEA-430C-A74C-8771B90D3D56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0761-967C-46BA-BD41-2CE8104A0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018588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EA4-F3FC-40AB-9CC5-CDF3EB35B90A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663" y="6423025"/>
            <a:ext cx="4279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8" y="6423025"/>
            <a:ext cx="881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DC382-1DA3-469B-957F-677312C9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55E0-CEAD-421B-BD5D-B79B990E59C7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8CFC-5BED-471B-BD40-16106B6A7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F8A9-13CE-4663-A29E-A01E7796C67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6EBF-A783-49EF-8DFA-1CB2F77D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553CD6-14DF-4504-837A-CC56B5C9793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C5DA9A-C621-404A-BD20-0D5A14828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E3ED-01B0-4577-A4DE-F3BC32B52D02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1081C-5793-4AD0-AF02-4BA8DCDB0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51DF6-9676-4B17-A959-06A2677A4E8A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D527-D509-4C92-8D56-A43569EAE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84EE-FD38-48B9-8E6C-E965F329B62B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9599F-98A2-4B1E-B840-EE1EC55B1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E61F3-A0A5-4FB5-B0D5-113001B06121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20D5-6047-432D-898F-9F7A29252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2EC3-D0D9-4A39-8D84-C1A0EE97E11B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ACA17-8990-4BA0-9047-83FAA7AF3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B9FC3-AB72-460E-AD01-D8BFF120F42E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FCA3-4843-4D1B-AF20-9AD7A8A1C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1FEF9"/>
            </a:gs>
            <a:gs pos="74001">
              <a:srgbClr val="7EFAC5"/>
            </a:gs>
            <a:gs pos="83000">
              <a:srgbClr val="7EFAC5"/>
            </a:gs>
            <a:gs pos="100000">
              <a:srgbClr val="A9FC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12188825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325" y="284163"/>
            <a:ext cx="978376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738" y="6423025"/>
            <a:ext cx="300196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9353BB-D297-4A7D-9796-A60743F6294E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938" y="6423025"/>
            <a:ext cx="5045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475" y="6423025"/>
            <a:ext cx="9461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5737B6-A44A-490A-99C4-276749CD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6" r:id="rId2"/>
    <p:sldLayoutId id="2147483758" r:id="rId3"/>
    <p:sldLayoutId id="2147483755" r:id="rId4"/>
    <p:sldLayoutId id="2147483754" r:id="rId5"/>
    <p:sldLayoutId id="2147483753" r:id="rId6"/>
    <p:sldLayoutId id="2147483759" r:id="rId7"/>
    <p:sldLayoutId id="2147483752" r:id="rId8"/>
    <p:sldLayoutId id="2147483751" r:id="rId9"/>
    <p:sldLayoutId id="2147483750" r:id="rId10"/>
    <p:sldLayoutId id="2147483760" r:id="rId11"/>
    <p:sldLayoutId id="2147483749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himpiatul@Hotmail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76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Presenter : Atul Shimpi,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14-Feb-2017 14:45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5788" y="2039938"/>
            <a:ext cx="9601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About Me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Project Requirement and features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Architecture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Source code walk through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About Me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I am Atul from India. You can see me here www.HiAtul.com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I have 8 years of experience developing web-applications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For last 4.5 years I am working on AWS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For three years I worked as AWS developer (ruby and java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sdks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)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Since last 1 years I am also playing role of cloud architect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Most of the projects were automating deployment of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on-premise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application and migrating existing application without any automation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Contact details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  1)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  <a:hlinkClick r:id="rId2"/>
              </a:rPr>
              <a:t>shimpiatul@Hotmail.co</a:t>
            </a:r>
            <a:endParaRPr lang="en-US" dirty="0" smtClean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2) Skype id :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shimpiatul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	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Project Requirement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Architect, design and develop automation of deploying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application on AWS.  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 is the free and open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source web based application.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The deployment architecture should be Highly Available, Scalable, Secure, Cost Effective and easy to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monitor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monitor application for monitoring running of the deployed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mybb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stacks. 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         This is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30% completed as of now. I still have 3-4 hours. Let see if I can do it till then.</a:t>
            </a:r>
            <a:endParaRPr lang="en-US" dirty="0" smtClean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design, deployment doc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Create a demo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Monitoring app</a:t>
            </a:r>
            <a:endParaRPr lang="en-US" cap="non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6" y="1971675"/>
            <a:ext cx="110394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Architecture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8" y="2019300"/>
            <a:ext cx="85534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03225" y="271463"/>
            <a:ext cx="9783763" cy="1508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 smtClean="0"/>
              <a:t>Improvements</a:t>
            </a:r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381000" y="1955800"/>
            <a:ext cx="9601200" cy="4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 smtClean="0">
                <a:solidFill>
                  <a:srgbClr val="000000"/>
                </a:solidFill>
                <a:latin typeface="Corbel" pitchFamily="34" charset="0"/>
              </a:rPr>
              <a:t>Security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1) Enable MFA for deleting stack or accessing production servers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2) Remove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ssh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 rule from web-server security groups once launch configuration script is    executed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High Availability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) Enable global high availability by using hosted zone’s routing policies like Failover and 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Health checks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. and taking domain name from user</a:t>
            </a: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AutoNum type="arabicPeriod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marL="419100" indent="-4191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2166938"/>
            <a:ext cx="11472863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4578" name="Subtitle 3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13096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258</TotalTime>
  <Words>184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Corbel</vt:lpstr>
      <vt:lpstr>Wingdings</vt:lpstr>
      <vt:lpstr>Banded</vt:lpstr>
      <vt:lpstr>Welcome</vt:lpstr>
      <vt:lpstr>Agenda</vt:lpstr>
      <vt:lpstr>About Me</vt:lpstr>
      <vt:lpstr>Project Requirement</vt:lpstr>
      <vt:lpstr>Monitoring app</vt:lpstr>
      <vt:lpstr>Architecture</vt:lpstr>
      <vt:lpstr>Improvements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Shimpi</dc:creator>
  <cp:lastModifiedBy>Atul Shimpi</cp:lastModifiedBy>
  <cp:revision>93</cp:revision>
  <dcterms:created xsi:type="dcterms:W3CDTF">2016-12-30T16:22:31Z</dcterms:created>
  <dcterms:modified xsi:type="dcterms:W3CDTF">2017-02-15T10:10:47Z</dcterms:modified>
</cp:coreProperties>
</file>