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6350" y="2058988"/>
            <a:ext cx="12195175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/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F8EFC-C0BF-4444-BB93-00E04C5C7115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5087A-ADBC-4157-A5B5-2DF74C113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C7DDB-CEEA-430C-A74C-8771B90D3D56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0761-967C-46BA-BD41-2CE8104A0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018588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302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EA4-F3FC-40AB-9CC5-CDF3EB35B90A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663" y="6423025"/>
            <a:ext cx="4279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2438" y="6423025"/>
            <a:ext cx="881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DC382-1DA3-469B-957F-677312C9A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255E0-CEAD-421B-BD5D-B79B990E59C7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28CFC-5BED-471B-BD40-16106B6A7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DF8A9-13CE-4663-A29E-A01E7796C67D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66EBF-A783-49EF-8DFA-1CB2F77D6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6350" y="2058988"/>
            <a:ext cx="12195175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B553CD6-14DF-4504-837A-CC56B5C9793C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7C5DA9A-C621-404A-BD20-0D5A14828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EE3ED-01B0-4577-A4DE-F3BC32B52D02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1081C-5793-4AD0-AF02-4BA8DCDB0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51DF6-9676-4B17-A959-06A2677A4E8A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7D527-D509-4C92-8D56-A43569EAE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984EE-FD38-48B9-8E6C-E965F329B62B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9599F-98A2-4B1E-B840-EE1EC55B1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E61F3-A0A5-4FB5-B0D5-113001B06121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420D5-6047-432D-898F-9F7A29252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E2EC3-D0D9-4A39-8D84-C1A0EE97E11B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ACA17-8990-4BA0-9047-83FAA7AF3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B9FC3-AB72-460E-AD01-D8BFF120F42E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FFCA3-4843-4D1B-AF20-9AD7A8A1C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1FEF9"/>
            </a:gs>
            <a:gs pos="74001">
              <a:srgbClr val="7EFAC5"/>
            </a:gs>
            <a:gs pos="83000">
              <a:srgbClr val="7EFAC5"/>
            </a:gs>
            <a:gs pos="100000">
              <a:srgbClr val="A9FCD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6213"/>
            <a:ext cx="12188825" cy="1646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3325" y="284163"/>
            <a:ext cx="9783763" cy="15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03325" y="2011363"/>
            <a:ext cx="9783763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738" y="6423025"/>
            <a:ext cx="3001962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E9353BB-D297-4A7D-9796-A60743F6294E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938" y="6423025"/>
            <a:ext cx="5045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475" y="6423025"/>
            <a:ext cx="94615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5737B6-A44A-490A-99C4-276749CDD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6" r:id="rId2"/>
    <p:sldLayoutId id="2147483758" r:id="rId3"/>
    <p:sldLayoutId id="2147483755" r:id="rId4"/>
    <p:sldLayoutId id="2147483754" r:id="rId5"/>
    <p:sldLayoutId id="2147483753" r:id="rId6"/>
    <p:sldLayoutId id="2147483759" r:id="rId7"/>
    <p:sldLayoutId id="2147483752" r:id="rId8"/>
    <p:sldLayoutId id="2147483751" r:id="rId9"/>
    <p:sldLayoutId id="2147483750" r:id="rId10"/>
    <p:sldLayoutId id="2147483760" r:id="rId11"/>
    <p:sldLayoutId id="2147483749" r:id="rId12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9pPr>
    </p:titleStyle>
    <p:bodyStyle>
      <a:lvl1pPr marL="182563" indent="-182563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1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397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8683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himpiatul@Hotmail.c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5" y="2166938"/>
            <a:ext cx="11472863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524000" y="3995738"/>
            <a:ext cx="9144000" cy="768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Presenter : Atul Shimpi,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14-Feb-2017 14:45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85788" y="2039938"/>
            <a:ext cx="9601200" cy="3581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About Me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Project </a:t>
            </a:r>
            <a:r>
              <a:rPr lang="en-US" dirty="0" smtClean="0">
                <a:solidFill>
                  <a:srgbClr val="000000"/>
                </a:solidFill>
              </a:rPr>
              <a:t>Requirement and features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Architecture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Source code walk through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Improvements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403225" y="271463"/>
            <a:ext cx="9783763" cy="1508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dirty="0" smtClean="0"/>
              <a:t>About Me</a:t>
            </a:r>
            <a:endParaRPr lang="en-US" cap="none" dirty="0" smtClean="0"/>
          </a:p>
        </p:txBody>
      </p:sp>
      <p:sp>
        <p:nvSpPr>
          <p:cNvPr id="16387" name="Content Placeholder 2"/>
          <p:cNvSpPr>
            <a:spLocks/>
          </p:cNvSpPr>
          <p:nvPr/>
        </p:nvSpPr>
        <p:spPr bwMode="auto">
          <a:xfrm>
            <a:off x="381000" y="1955800"/>
            <a:ext cx="9601200" cy="403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I am Atul from India. You can see me here www.HiAtul.com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I have 8 years of experience developing web-applications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For last 4.5 years I am working on AWS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For three years I worked as AWS developer (ruby and java </a:t>
            </a:r>
            <a:r>
              <a:rPr lang="en-US" dirty="0" err="1" smtClean="0">
                <a:solidFill>
                  <a:srgbClr val="000000"/>
                </a:solidFill>
                <a:latin typeface="Corbel" pitchFamily="34" charset="0"/>
              </a:rPr>
              <a:t>sdks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)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Since last 1 years I am also playing role of cloud architect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Most of the projects were automating deployment of </a:t>
            </a:r>
            <a:r>
              <a:rPr lang="en-US" dirty="0" err="1" smtClean="0">
                <a:solidFill>
                  <a:srgbClr val="000000"/>
                </a:solidFill>
                <a:latin typeface="Corbel" pitchFamily="34" charset="0"/>
              </a:rPr>
              <a:t>on-premise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 application and migrating existing application without any automation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Contact details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        1) 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  <a:hlinkClick r:id="rId2"/>
              </a:rPr>
              <a:t>shimpiatul@Hotmail.co</a:t>
            </a:r>
            <a:endParaRPr lang="en-US" dirty="0" smtClean="0">
              <a:solidFill>
                <a:srgbClr val="000000"/>
              </a:solidFill>
              <a:latin typeface="Corbel" pitchFamily="34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      2) Skype id : </a:t>
            </a:r>
            <a:r>
              <a:rPr lang="en-US" dirty="0" err="1" smtClean="0">
                <a:solidFill>
                  <a:srgbClr val="000000"/>
                </a:solidFill>
                <a:latin typeface="Corbel" pitchFamily="34" charset="0"/>
              </a:rPr>
              <a:t>shimpiatul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	</a:t>
            </a: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2200" dirty="0">
              <a:solidFill>
                <a:srgbClr val="00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403225" y="271463"/>
            <a:ext cx="9783763" cy="1508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dirty="0" smtClean="0"/>
              <a:t>Project Requirement</a:t>
            </a:r>
            <a:endParaRPr lang="en-US" cap="none" dirty="0" smtClean="0"/>
          </a:p>
        </p:txBody>
      </p:sp>
      <p:sp>
        <p:nvSpPr>
          <p:cNvPr id="16387" name="Content Placeholder 2"/>
          <p:cNvSpPr>
            <a:spLocks/>
          </p:cNvSpPr>
          <p:nvPr/>
        </p:nvSpPr>
        <p:spPr bwMode="auto">
          <a:xfrm>
            <a:off x="381000" y="1955800"/>
            <a:ext cx="9601200" cy="403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Architect, design and develop automation of deploying </a:t>
            </a:r>
            <a:r>
              <a:rPr lang="en-US" dirty="0" err="1" smtClean="0">
                <a:solidFill>
                  <a:srgbClr val="000000"/>
                </a:solidFill>
                <a:latin typeface="Corbel" pitchFamily="34" charset="0"/>
              </a:rPr>
              <a:t>mybb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 application on AWS. 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rbel" pitchFamily="34" charset="0"/>
              </a:rPr>
              <a:t>MyBB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 is the free and open 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source web based application.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The deployment architecture should be Highly Available, Scalable, Secure, Cost Effective and easy to monitor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Create a design, deployment doc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Create a demo</a:t>
            </a: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2200" dirty="0">
              <a:solidFill>
                <a:srgbClr val="000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44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403225" y="271463"/>
            <a:ext cx="9783763" cy="1508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dirty="0" smtClean="0"/>
              <a:t>Architecture</a:t>
            </a:r>
            <a:endParaRPr lang="en-US" cap="none" dirty="0" smtClean="0"/>
          </a:p>
        </p:txBody>
      </p:sp>
      <p:sp>
        <p:nvSpPr>
          <p:cNvPr id="16387" name="Content Placeholder 2"/>
          <p:cNvSpPr>
            <a:spLocks/>
          </p:cNvSpPr>
          <p:nvPr/>
        </p:nvSpPr>
        <p:spPr bwMode="auto">
          <a:xfrm>
            <a:off x="381000" y="1955800"/>
            <a:ext cx="9601200" cy="403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2200" dirty="0">
              <a:solidFill>
                <a:srgbClr val="000000"/>
              </a:solidFill>
              <a:latin typeface="Corbe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8" y="2019300"/>
            <a:ext cx="85534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403225" y="271463"/>
            <a:ext cx="9783763" cy="1508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dirty="0" smtClean="0"/>
              <a:t>Improvements</a:t>
            </a:r>
            <a:endParaRPr lang="en-US" cap="none" dirty="0" smtClean="0"/>
          </a:p>
        </p:txBody>
      </p:sp>
      <p:sp>
        <p:nvSpPr>
          <p:cNvPr id="16387" name="Content Placeholder 2"/>
          <p:cNvSpPr>
            <a:spLocks/>
          </p:cNvSpPr>
          <p:nvPr/>
        </p:nvSpPr>
        <p:spPr bwMode="auto">
          <a:xfrm>
            <a:off x="381000" y="1955800"/>
            <a:ext cx="9601200" cy="403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b="1" dirty="0" smtClean="0">
                <a:solidFill>
                  <a:srgbClr val="000000"/>
                </a:solidFill>
                <a:latin typeface="Corbel" pitchFamily="34" charset="0"/>
              </a:rPr>
              <a:t>Security 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1) Enable MFA for deleting stack or accessing production servers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2) Remove </a:t>
            </a:r>
            <a:r>
              <a:rPr lang="en-US" dirty="0" err="1" smtClean="0">
                <a:solidFill>
                  <a:srgbClr val="000000"/>
                </a:solidFill>
                <a:latin typeface="Corbel" pitchFamily="34" charset="0"/>
              </a:rPr>
              <a:t>ssh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 rule from web-server security groups once launch configuration script is    executed</a:t>
            </a: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High Availability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) Enable global high availability by using hosted zone’s routing policies like Failover and 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Health checks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. 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and taking domain name from user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2200" dirty="0">
              <a:solidFill>
                <a:srgbClr val="000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5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5" y="2166938"/>
            <a:ext cx="11472863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4578" name="Subtitle 3"/>
          <p:cNvSpPr>
            <a:spLocks noGrp="1"/>
          </p:cNvSpPr>
          <p:nvPr>
            <p:ph type="subTitle" idx="1"/>
          </p:nvPr>
        </p:nvSpPr>
        <p:spPr>
          <a:xfrm>
            <a:off x="1524000" y="3995738"/>
            <a:ext cx="9144000" cy="1309687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Override1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248</TotalTime>
  <Words>182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Corbel</vt:lpstr>
      <vt:lpstr>Wingdings</vt:lpstr>
      <vt:lpstr>Banded</vt:lpstr>
      <vt:lpstr>Welcome</vt:lpstr>
      <vt:lpstr>Agenda</vt:lpstr>
      <vt:lpstr>About Me</vt:lpstr>
      <vt:lpstr>Project Requirement</vt:lpstr>
      <vt:lpstr>Architecture</vt:lpstr>
      <vt:lpstr>Improvements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Shimpi</dc:creator>
  <cp:lastModifiedBy>Atul Shimpi</cp:lastModifiedBy>
  <cp:revision>91</cp:revision>
  <dcterms:created xsi:type="dcterms:W3CDTF">2016-12-30T16:22:31Z</dcterms:created>
  <dcterms:modified xsi:type="dcterms:W3CDTF">2017-02-15T09:45:43Z</dcterms:modified>
</cp:coreProperties>
</file>