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57" r:id="rId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-6350" y="2058988"/>
            <a:ext cx="12195175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/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F8EFC-C0BF-4444-BB93-00E04C5C7115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5087A-ADBC-4157-A5B5-2DF74C113E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C7DDB-CEEA-430C-A74C-8771B90D3D56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10761-967C-46BA-BD41-2CE8104A0E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9018588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3025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1EA4-F3FC-40AB-9CC5-CDF3EB35B90A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663" y="6423025"/>
            <a:ext cx="4279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2438" y="6423025"/>
            <a:ext cx="8810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DC382-1DA3-469B-957F-677312C9AE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255E0-CEAD-421B-BD5D-B79B990E59C7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28CFC-5BED-471B-BD40-16106B6A74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DF8A9-13CE-4663-A29E-A01E7796C67D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66EBF-A783-49EF-8DFA-1CB2F77D60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-6350" y="2058988"/>
            <a:ext cx="12195175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B553CD6-14DF-4504-837A-CC56B5C9793C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7C5DA9A-C621-404A-BD20-0D5A14828C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EE3ED-01B0-4577-A4DE-F3BC32B52D02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1081C-5793-4AD0-AF02-4BA8DCDB0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51DF6-9676-4B17-A959-06A2677A4E8A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7D527-D509-4C92-8D56-A43569EAEE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984EE-FD38-48B9-8E6C-E965F329B62B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9599F-98A2-4B1E-B840-EE1EC55B13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E61F3-A0A5-4FB5-B0D5-113001B06121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420D5-6047-432D-898F-9F7A292521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E2EC3-D0D9-4A39-8D84-C1A0EE97E11B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ACA17-8990-4BA0-9047-83FAA7AF37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B9FC3-AB72-460E-AD01-D8BFF120F42E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FFCA3-4843-4D1B-AF20-9AD7A8A1C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1FEF9"/>
            </a:gs>
            <a:gs pos="74001">
              <a:srgbClr val="7EFAC5"/>
            </a:gs>
            <a:gs pos="83000">
              <a:srgbClr val="7EFAC5"/>
            </a:gs>
            <a:gs pos="100000">
              <a:srgbClr val="A9FCD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6213"/>
            <a:ext cx="12188825" cy="1646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3325" y="284163"/>
            <a:ext cx="9783763" cy="150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03325" y="2011363"/>
            <a:ext cx="9783763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1738" y="6423025"/>
            <a:ext cx="3001962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E9353BB-D297-4A7D-9796-A60743F6294E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5938" y="6423025"/>
            <a:ext cx="5045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475" y="6423025"/>
            <a:ext cx="94615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95737B6-A44A-490A-99C4-276749CDDA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6" r:id="rId2"/>
    <p:sldLayoutId id="2147483758" r:id="rId3"/>
    <p:sldLayoutId id="2147483755" r:id="rId4"/>
    <p:sldLayoutId id="2147483754" r:id="rId5"/>
    <p:sldLayoutId id="2147483753" r:id="rId6"/>
    <p:sldLayoutId id="2147483759" r:id="rId7"/>
    <p:sldLayoutId id="2147483752" r:id="rId8"/>
    <p:sldLayoutId id="2147483751" r:id="rId9"/>
    <p:sldLayoutId id="2147483750" r:id="rId10"/>
    <p:sldLayoutId id="2147483760" r:id="rId11"/>
    <p:sldLayoutId id="2147483749" r:id="rId12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kern="1200" cap="all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9pPr>
    </p:titleStyle>
    <p:bodyStyle>
      <a:lvl1pPr marL="182563" indent="-182563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1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397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8683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9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shimpiatul@Hotmail.c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5" y="2166938"/>
            <a:ext cx="11472863" cy="17383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1524000" y="3995738"/>
            <a:ext cx="9144000" cy="768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Presenter : Atul Shimpi,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14-Feb-2017 14:45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585788" y="2039938"/>
            <a:ext cx="9601200" cy="3581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000000"/>
                </a:solidFill>
              </a:rPr>
              <a:t>About Me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000000"/>
                </a:solidFill>
              </a:rPr>
              <a:t>Project Requirement and features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000000"/>
                </a:solidFill>
              </a:rPr>
              <a:t>Architecture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000000"/>
                </a:solidFill>
              </a:rPr>
              <a:t>Demo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000000"/>
                </a:solidFill>
              </a:rPr>
              <a:t>Source code walk through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000000"/>
                </a:solidFill>
              </a:rPr>
              <a:t>Improvements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 bwMode="auto">
          <a:xfrm>
            <a:off x="403225" y="271463"/>
            <a:ext cx="9783763" cy="1508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cap="none" dirty="0" smtClean="0"/>
              <a:t>About Me</a:t>
            </a:r>
          </a:p>
        </p:txBody>
      </p:sp>
      <p:sp>
        <p:nvSpPr>
          <p:cNvPr id="16387" name="Content Placeholder 2"/>
          <p:cNvSpPr>
            <a:spLocks/>
          </p:cNvSpPr>
          <p:nvPr/>
        </p:nvSpPr>
        <p:spPr bwMode="auto">
          <a:xfrm>
            <a:off x="381000" y="1955800"/>
            <a:ext cx="9601200" cy="403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I am Atul from India. You can see me here www.HiAtul.com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I have 8 years of experience developing web-applications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For last 4.5 years I am working on AWS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For three years I worked as AWS developer (ruby and java </a:t>
            </a:r>
            <a:r>
              <a:rPr lang="en-US" dirty="0" err="1" smtClean="0">
                <a:solidFill>
                  <a:srgbClr val="000000"/>
                </a:solidFill>
                <a:latin typeface="Corbel" pitchFamily="34" charset="0"/>
              </a:rPr>
              <a:t>sdks</a:t>
            </a: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)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Since last 1 years I am also playing role of cloud architect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Most of the projects were automating deployment of </a:t>
            </a:r>
            <a:r>
              <a:rPr lang="en-US" dirty="0" err="1" smtClean="0">
                <a:solidFill>
                  <a:srgbClr val="000000"/>
                </a:solidFill>
                <a:latin typeface="Corbel" pitchFamily="34" charset="0"/>
              </a:rPr>
              <a:t>on-premise</a:t>
            </a: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 application and migrating existing application without any automation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Contact details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        1) </a:t>
            </a:r>
            <a:r>
              <a:rPr lang="en-US" dirty="0" smtClean="0">
                <a:solidFill>
                  <a:srgbClr val="000000"/>
                </a:solidFill>
                <a:latin typeface="Corbel" pitchFamily="34" charset="0"/>
                <a:hlinkClick r:id="rId2"/>
              </a:rPr>
              <a:t>shimpiatul@Hotmail.co</a:t>
            </a:r>
            <a:endParaRPr lang="en-US" dirty="0" smtClean="0">
              <a:solidFill>
                <a:srgbClr val="000000"/>
              </a:solidFill>
              <a:latin typeface="Corbel" pitchFamily="34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      2) Skype id : </a:t>
            </a:r>
            <a:r>
              <a:rPr lang="en-US" dirty="0" err="1" smtClean="0">
                <a:solidFill>
                  <a:srgbClr val="000000"/>
                </a:solidFill>
                <a:latin typeface="Corbel" pitchFamily="34" charset="0"/>
              </a:rPr>
              <a:t>shimpiatul</a:t>
            </a:r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	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endParaRPr lang="en-US" dirty="0">
              <a:solidFill>
                <a:srgbClr val="000000"/>
              </a:solidFill>
              <a:latin typeface="Corbel" pitchFamily="34" charset="0"/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sz="2200" dirty="0">
              <a:solidFill>
                <a:srgbClr val="0000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 bwMode="auto">
          <a:xfrm>
            <a:off x="403225" y="271463"/>
            <a:ext cx="9783763" cy="1508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cap="none" dirty="0" smtClean="0"/>
              <a:t>Project Requirement</a:t>
            </a:r>
          </a:p>
        </p:txBody>
      </p:sp>
      <p:sp>
        <p:nvSpPr>
          <p:cNvPr id="16387" name="Content Placeholder 2"/>
          <p:cNvSpPr>
            <a:spLocks/>
          </p:cNvSpPr>
          <p:nvPr/>
        </p:nvSpPr>
        <p:spPr bwMode="auto">
          <a:xfrm>
            <a:off x="381000" y="1955800"/>
            <a:ext cx="9601200" cy="403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Architect, design and develop automation of deploying </a:t>
            </a:r>
            <a:r>
              <a:rPr lang="en-US" dirty="0" err="1" smtClean="0">
                <a:solidFill>
                  <a:srgbClr val="000000"/>
                </a:solidFill>
                <a:latin typeface="Corbel" pitchFamily="34" charset="0"/>
              </a:rPr>
              <a:t>mybb</a:t>
            </a: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 application on AWS.   </a:t>
            </a:r>
            <a:r>
              <a:rPr lang="en-US" dirty="0" err="1" smtClean="0">
                <a:solidFill>
                  <a:srgbClr val="000000"/>
                </a:solidFill>
                <a:latin typeface="Corbel" pitchFamily="34" charset="0"/>
              </a:rPr>
              <a:t>MyBB</a:t>
            </a:r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 is the free and open </a:t>
            </a: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source web based application.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The deployment architecture should be Highly Available, Scalable, Secure, Cost Effective and easy to monitor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Create a monitor application for monitoring running of the deployed </a:t>
            </a:r>
            <a:r>
              <a:rPr lang="en-US" dirty="0" err="1" smtClean="0">
                <a:solidFill>
                  <a:srgbClr val="000000"/>
                </a:solidFill>
                <a:latin typeface="Corbel" pitchFamily="34" charset="0"/>
              </a:rPr>
              <a:t>mybb</a:t>
            </a: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 stacks. </a:t>
            </a:r>
            <a:endParaRPr lang="en-US" dirty="0">
              <a:solidFill>
                <a:srgbClr val="000000"/>
              </a:solidFill>
              <a:latin typeface="Corbel" pitchFamily="34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          This is 30% completed as of now. I still have 3-4 hours. Let see if I can do it till then.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Create a design, deployment doc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Create a demo</a:t>
            </a:r>
            <a:endParaRPr lang="en-US" dirty="0">
              <a:solidFill>
                <a:srgbClr val="000000"/>
              </a:solidFill>
              <a:latin typeface="Corbel" pitchFamily="34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</a:pPr>
            <a:endParaRPr lang="en-US" dirty="0">
              <a:solidFill>
                <a:srgbClr val="000000"/>
              </a:solidFill>
              <a:latin typeface="Corbel" pitchFamily="34" charset="0"/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endParaRPr lang="en-US" dirty="0">
              <a:solidFill>
                <a:srgbClr val="000000"/>
              </a:solidFill>
              <a:latin typeface="Corbel" pitchFamily="34" charset="0"/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sz="2200" dirty="0">
              <a:solidFill>
                <a:srgbClr val="00000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44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 bwMode="auto">
          <a:xfrm>
            <a:off x="403225" y="271463"/>
            <a:ext cx="9783763" cy="1508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cap="none" dirty="0" smtClean="0"/>
              <a:t>Monitoring app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96" y="1971675"/>
            <a:ext cx="110394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3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 bwMode="auto">
          <a:xfrm>
            <a:off x="403225" y="271463"/>
            <a:ext cx="9783763" cy="1508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cap="none" dirty="0" smtClean="0"/>
              <a:t>Architecture</a:t>
            </a:r>
          </a:p>
        </p:txBody>
      </p:sp>
      <p:sp>
        <p:nvSpPr>
          <p:cNvPr id="16387" name="Content Placeholder 2"/>
          <p:cNvSpPr>
            <a:spLocks/>
          </p:cNvSpPr>
          <p:nvPr/>
        </p:nvSpPr>
        <p:spPr bwMode="auto">
          <a:xfrm>
            <a:off x="381000" y="1955800"/>
            <a:ext cx="9601200" cy="403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</a:pPr>
            <a:endParaRPr lang="en-US" dirty="0">
              <a:solidFill>
                <a:srgbClr val="000000"/>
              </a:solidFill>
              <a:latin typeface="Corbel" pitchFamily="34" charset="0"/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endParaRPr lang="en-US" dirty="0">
              <a:solidFill>
                <a:srgbClr val="000000"/>
              </a:solidFill>
              <a:latin typeface="Corbel" pitchFamily="34" charset="0"/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sz="2200" dirty="0">
              <a:solidFill>
                <a:srgbClr val="000000"/>
              </a:solidFill>
              <a:latin typeface="Corbe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8" y="2019300"/>
            <a:ext cx="85534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4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 bwMode="auto">
          <a:xfrm>
            <a:off x="403225" y="271463"/>
            <a:ext cx="9783763" cy="1508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cap="none" dirty="0" smtClean="0"/>
              <a:t>Improvements</a:t>
            </a:r>
          </a:p>
        </p:txBody>
      </p:sp>
      <p:sp>
        <p:nvSpPr>
          <p:cNvPr id="16387" name="Content Placeholder 2"/>
          <p:cNvSpPr>
            <a:spLocks/>
          </p:cNvSpPr>
          <p:nvPr/>
        </p:nvSpPr>
        <p:spPr bwMode="auto">
          <a:xfrm>
            <a:off x="381000" y="1955799"/>
            <a:ext cx="9601200" cy="4457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b="1" dirty="0" smtClean="0">
                <a:solidFill>
                  <a:srgbClr val="000000"/>
                </a:solidFill>
                <a:latin typeface="Corbel" pitchFamily="34" charset="0"/>
              </a:rPr>
              <a:t>Security 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1) Enable MFA for deleting stack or accessing production servers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2) Remove </a:t>
            </a:r>
            <a:r>
              <a:rPr lang="en-US" dirty="0" err="1" smtClean="0">
                <a:solidFill>
                  <a:srgbClr val="000000"/>
                </a:solidFill>
                <a:latin typeface="Corbel" pitchFamily="34" charset="0"/>
              </a:rPr>
              <a:t>ssh</a:t>
            </a: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 rule from web-server security groups once launch configuration script is    executed</a:t>
            </a:r>
            <a:endParaRPr lang="en-US" dirty="0">
              <a:solidFill>
                <a:srgbClr val="000000"/>
              </a:solidFill>
              <a:latin typeface="Corbel" pitchFamily="34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</a:pPr>
            <a:endParaRPr lang="en-US" dirty="0">
              <a:solidFill>
                <a:srgbClr val="000000"/>
              </a:solidFill>
              <a:latin typeface="Corbel" pitchFamily="34" charset="0"/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High Availability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) Enable </a:t>
            </a:r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global high availability by using hosted zone’s routing policies like Failover and </a:t>
            </a: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Health checks</a:t>
            </a:r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. and taking domain name from </a:t>
            </a: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user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>
              <a:solidFill>
                <a:srgbClr val="000000"/>
              </a:solidFill>
              <a:latin typeface="Corbel" pitchFamily="34" charset="0"/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Speed 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Instead of installing </a:t>
            </a:r>
            <a:r>
              <a:rPr lang="en-US" dirty="0" err="1">
                <a:solidFill>
                  <a:srgbClr val="000000"/>
                </a:solidFill>
                <a:latin typeface="Corbel" pitchFamily="34" charset="0"/>
              </a:rPr>
              <a:t>MyBB</a:t>
            </a:r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 application and </a:t>
            </a:r>
            <a:r>
              <a:rPr lang="en-US" dirty="0" err="1">
                <a:solidFill>
                  <a:srgbClr val="000000"/>
                </a:solidFill>
                <a:latin typeface="Corbel" pitchFamily="34" charset="0"/>
              </a:rPr>
              <a:t>depencies</a:t>
            </a:r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 during instance first </a:t>
            </a:r>
            <a:r>
              <a:rPr lang="en-US" dirty="0" err="1">
                <a:solidFill>
                  <a:srgbClr val="000000"/>
                </a:solidFill>
                <a:latin typeface="Corbel" pitchFamily="34" charset="0"/>
              </a:rPr>
              <a:t>boont</a:t>
            </a:r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 or launch configuration, create AMI’s for application and launch instance from that AMI in </a:t>
            </a:r>
            <a:r>
              <a:rPr lang="en-US" dirty="0" err="1">
                <a:solidFill>
                  <a:srgbClr val="000000"/>
                </a:solidFill>
                <a:latin typeface="Corbel" pitchFamily="34" charset="0"/>
              </a:rPr>
              <a:t>autoscaling</a:t>
            </a:r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.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endParaRPr lang="en-US" dirty="0">
              <a:solidFill>
                <a:srgbClr val="000000"/>
              </a:solidFill>
              <a:latin typeface="Corbel" pitchFamily="34" charset="0"/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sz="2200" dirty="0">
              <a:solidFill>
                <a:srgbClr val="00000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85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5" y="2166938"/>
            <a:ext cx="11472863" cy="17383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24578" name="Subtitle 3"/>
          <p:cNvSpPr>
            <a:spLocks noGrp="1"/>
          </p:cNvSpPr>
          <p:nvPr>
            <p:ph type="subTitle" idx="1"/>
          </p:nvPr>
        </p:nvSpPr>
        <p:spPr>
          <a:xfrm>
            <a:off x="1524000" y="3995738"/>
            <a:ext cx="9144000" cy="1309687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Override1.xml><?xml version="1.0" encoding="utf-8"?>
<a:themeOverride xmlns:a="http://schemas.openxmlformats.org/drawingml/2006/main">
  <a:clrScheme name="Banded">
    <a:dk1>
      <a:srgbClr val="2C2C2C"/>
    </a:dk1>
    <a:lt1>
      <a:srgbClr val="FFFFFF"/>
    </a:lt1>
    <a:dk2>
      <a:srgbClr val="099BDD"/>
    </a:dk2>
    <a:lt2>
      <a:srgbClr val="F2F2F2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298</TotalTime>
  <Words>213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Unicode MS</vt:lpstr>
      <vt:lpstr>Arial</vt:lpstr>
      <vt:lpstr>Corbel</vt:lpstr>
      <vt:lpstr>Wingdings</vt:lpstr>
      <vt:lpstr>Banded</vt:lpstr>
      <vt:lpstr>Welcome</vt:lpstr>
      <vt:lpstr>Agenda</vt:lpstr>
      <vt:lpstr>About Me</vt:lpstr>
      <vt:lpstr>Project Requirement</vt:lpstr>
      <vt:lpstr>Monitoring app</vt:lpstr>
      <vt:lpstr>Architecture</vt:lpstr>
      <vt:lpstr>Improvements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 Shimpi</dc:creator>
  <cp:lastModifiedBy>Atul Shimpi</cp:lastModifiedBy>
  <cp:revision>94</cp:revision>
  <dcterms:created xsi:type="dcterms:W3CDTF">2016-12-30T16:22:31Z</dcterms:created>
  <dcterms:modified xsi:type="dcterms:W3CDTF">2017-02-15T11:00:50Z</dcterms:modified>
</cp:coreProperties>
</file>