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 APP </a:t>
            </a:r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: Atul Shimpi</a:t>
            </a:r>
          </a:p>
          <a:p>
            <a:r>
              <a:rPr lang="en-US" dirty="0" smtClean="0"/>
              <a:t>15-Feb-21:30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2400" y="567237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AGENDA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19" y="181145"/>
            <a:ext cx="9784080" cy="1508760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1668" y="2076786"/>
            <a:ext cx="9144000" cy="13096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Backend : Ruby on Rails</a:t>
            </a:r>
          </a:p>
          <a:p>
            <a:r>
              <a:rPr lang="en-US" dirty="0" smtClean="0"/>
              <a:t>Front End : Angular.js, HTML, CSS, </a:t>
            </a:r>
            <a:r>
              <a:rPr lang="en-US" dirty="0" err="1" smtClean="0"/>
              <a:t>Javascript</a:t>
            </a:r>
            <a:r>
              <a:rPr lang="en-US" dirty="0" smtClean="0"/>
              <a:t>, bootstrap</a:t>
            </a:r>
          </a:p>
          <a:p>
            <a:r>
              <a:rPr lang="en-US" dirty="0" smtClean="0"/>
              <a:t>AWS Ruby SDK for integration with 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206903"/>
            <a:ext cx="9784080" cy="150876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1668" y="2076786"/>
            <a:ext cx="9144000" cy="13096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Show all the </a:t>
            </a:r>
            <a:r>
              <a:rPr lang="en-US" dirty="0" err="1" smtClean="0"/>
              <a:t>MyBB</a:t>
            </a:r>
            <a:r>
              <a:rPr lang="en-US" dirty="0" smtClean="0"/>
              <a:t> stacks in your AWS account in all regions</a:t>
            </a:r>
          </a:p>
          <a:p>
            <a:r>
              <a:rPr lang="en-US" dirty="0" smtClean="0"/>
              <a:t>Show details like – Stack Name, Region, Creation Date, Status, Healthy Instances, </a:t>
            </a:r>
            <a:r>
              <a:rPr lang="en-US" dirty="0" err="1" smtClean="0"/>
              <a:t>Avg</a:t>
            </a:r>
            <a:r>
              <a:rPr lang="en-US" dirty="0" smtClean="0"/>
              <a:t> CPU Usage for last 30 min, </a:t>
            </a:r>
            <a:r>
              <a:rPr lang="en-US" dirty="0" err="1" smtClean="0"/>
              <a:t>Avg</a:t>
            </a:r>
            <a:r>
              <a:rPr lang="en-US" dirty="0" smtClean="0"/>
              <a:t> Network Data In and Out for last 1 hour</a:t>
            </a:r>
          </a:p>
          <a:p>
            <a:r>
              <a:rPr lang="en-US" dirty="0" err="1" smtClean="0"/>
              <a:t>Autorefresh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8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206903"/>
            <a:ext cx="9784080" cy="1508760"/>
          </a:xfrm>
        </p:spPr>
        <p:txBody>
          <a:bodyPr/>
          <a:lstStyle/>
          <a:p>
            <a:r>
              <a:rPr lang="en-US" dirty="0" smtClean="0"/>
              <a:t>AWS Ruby </a:t>
            </a:r>
            <a:r>
              <a:rPr lang="en-US" dirty="0" err="1" smtClean="0"/>
              <a:t>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1667" y="2076786"/>
            <a:ext cx="11732654" cy="3821738"/>
          </a:xfrm>
        </p:spPr>
        <p:txBody>
          <a:bodyPr>
            <a:normAutofit/>
          </a:bodyPr>
          <a:lstStyle/>
          <a:p>
            <a:r>
              <a:rPr lang="en-US" dirty="0"/>
              <a:t>Aws::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-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describe_stacks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() – returns stacks for a region in array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-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describe_stack_resource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stack_name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 – returns stack details base on stack name</a:t>
            </a:r>
          </a:p>
          <a:p>
            <a:r>
              <a:rPr lang="en-US" dirty="0"/>
              <a:t>Aws::</a:t>
            </a:r>
            <a:r>
              <a:rPr lang="en-US" dirty="0" err="1" smtClean="0"/>
              <a:t>ElasticLoadBalancing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describe_instance_health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() – returns an array of all instances and their state registered       with load balancer</a:t>
            </a:r>
          </a:p>
          <a:p>
            <a:r>
              <a:rPr lang="en-US" dirty="0"/>
              <a:t>Aws::</a:t>
            </a:r>
            <a:r>
              <a:rPr lang="en-US" dirty="0" err="1" smtClean="0"/>
              <a:t>CloudWatch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get_metric_statistics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 – get average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network data in and out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53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777</TotalTime>
  <Words>151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Welcome</vt:lpstr>
      <vt:lpstr>MONITORING APP dEMO</vt:lpstr>
      <vt:lpstr>Technologies used</vt:lpstr>
      <vt:lpstr>features</vt:lpstr>
      <vt:lpstr>AWS Ruby sdk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APP</dc:title>
  <dc:creator>Atul Shimpi</dc:creator>
  <cp:lastModifiedBy>Atul Shimpi</cp:lastModifiedBy>
  <cp:revision>8</cp:revision>
  <dcterms:created xsi:type="dcterms:W3CDTF">2017-02-17T22:46:43Z</dcterms:created>
  <dcterms:modified xsi:type="dcterms:W3CDTF">2017-02-18T11:43:55Z</dcterms:modified>
</cp:coreProperties>
</file>