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IBM Plex Sans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IBMPlexSans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BMPlexSans-regular.fntdata"/><Relationship Id="rId16" Type="http://schemas.openxmlformats.org/officeDocument/2006/relationships/slide" Target="slides/slide12.xml"/><Relationship Id="rId19" Type="http://schemas.openxmlformats.org/officeDocument/2006/relationships/font" Target="fonts/IBMPlexSans-italic.fntdata"/><Relationship Id="rId1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544d073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f544d073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5516b11d9_12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f5516b11d9_12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1" name="Google Shape;3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5516b11d9_1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f5516b11d9_12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4ed89159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f4ed89159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5516b11d9_1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f5516b11d9_1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5516b11d9_12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f5516b11d9_12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lide">
  <p:cSld name="1_Cover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04803" y="271711"/>
            <a:ext cx="5486401" cy="5972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b="0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bm_gry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91751" y="320063"/>
            <a:ext cx="695452" cy="28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662" y="538231"/>
            <a:ext cx="6535919" cy="631034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t, number, half-image (bleeds)">
  <p:cSld name="fact, number, half-image (bleeds)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304800" y="280417"/>
            <a:ext cx="5486400" cy="133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None/>
              <a:defRPr sz="2133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04800" y="2072640"/>
            <a:ext cx="5486400" cy="414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0"/>
              <a:buNone/>
              <a:defRPr b="1" sz="12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big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304800" y="353569"/>
            <a:ext cx="11582400" cy="5964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0"/>
              <a:buFont typeface="IBM Plex Sans"/>
              <a:buNone/>
              <a:defRPr b="1" sz="1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304800" y="268225"/>
            <a:ext cx="6916616" cy="602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">
  <p:cSld name="section, title,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304800" y="548640"/>
            <a:ext cx="5486400" cy="5770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6400800" y="658368"/>
            <a:ext cx="5486400" cy="5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/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304800" y="267418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(two columns)">
  <p:cSld name="title, text (two columns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04800" y="268224"/>
            <a:ext cx="5486400" cy="1279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04800" y="1499617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6400800" y="1499617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 (two columns)">
  <p:cSld name="section, title, text (two columns)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04800" y="548640"/>
            <a:ext cx="8534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6400800" y="1457960"/>
            <a:ext cx="5486400" cy="4786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3" type="body"/>
          </p:nvPr>
        </p:nvSpPr>
        <p:spPr>
          <a:xfrm>
            <a:off x="304800" y="1457961"/>
            <a:ext cx="5486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 (two columns), half-image">
  <p:cSld name="section, title, text (two columns), half-imag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304800" y="268224"/>
            <a:ext cx="5486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04800" y="1463039"/>
            <a:ext cx="2438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3" type="body"/>
          </p:nvPr>
        </p:nvSpPr>
        <p:spPr>
          <a:xfrm>
            <a:off x="3352800" y="1463039"/>
            <a:ext cx="2438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 (two narrow columns)">
  <p:cSld name="section, title, text (two narrow columns)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04800" y="1377696"/>
            <a:ext cx="548640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8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400800" y="1463041"/>
            <a:ext cx="2438400" cy="46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9448800" y="1463041"/>
            <a:ext cx="2438400" cy="46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 (dark background)">
  <p:cSld name="section, title, text (dark background)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04800" y="1377696"/>
            <a:ext cx="548640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6400800" y="1499617"/>
            <a:ext cx="5486400" cy="46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>
                <a:solidFill>
                  <a:schemeClr val="lt2"/>
                </a:solidFill>
              </a:defRPr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>
                <a:solidFill>
                  <a:schemeClr val="lt2"/>
                </a:solidFill>
              </a:defRPr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">
  <p:cSld name="title, imag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304800" y="268225"/>
            <a:ext cx="5486400" cy="587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, half-image">
  <p:cSld name="section, title, text, half-im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04800" y="548640"/>
            <a:ext cx="5486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304800" y="1463040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alf-blank area">
  <p:cSld name="title, half-blank are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04800" y="268225"/>
            <a:ext cx="5486400" cy="587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lank">
  <p:cSld name="title, 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04800" y="268224"/>
            <a:ext cx="5486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ght, text, boxes">
  <p:cSld name="insight, text, boxe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6096001" y="3429000"/>
            <a:ext cx="6096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304800" y="243841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3" type="body"/>
          </p:nvPr>
        </p:nvSpPr>
        <p:spPr>
          <a:xfrm>
            <a:off x="304800" y="1463041"/>
            <a:ext cx="5486400" cy="4651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 sz="1867"/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 sz="18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4" type="body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5" type="body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es (3 med, 2 small)">
  <p:cSld name="boxes (3 med, 2 small)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6096001" y="3429000"/>
            <a:ext cx="6096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2" type="body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3" type="body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4" type="body"/>
          </p:nvPr>
        </p:nvSpPr>
        <p:spPr>
          <a:xfrm>
            <a:off x="0" y="3429001"/>
            <a:ext cx="6096000" cy="28151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solidFill>
                  <a:schemeClr val="lt2"/>
                </a:solidFill>
              </a:defRPr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>
                <a:solidFill>
                  <a:schemeClr val="lt2"/>
                </a:solidFill>
              </a:defRPr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solidFill>
                  <a:schemeClr val="lt2"/>
                </a:solidFill>
              </a:defRPr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-1" y="-1"/>
            <a:ext cx="6095999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28600" spcFirstLastPara="1" rIns="228600" wrap="square" tIns="201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es (1 large, 4 small)">
  <p:cSld name="boxes (1 large, 4 small)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9143997" y="3429000"/>
            <a:ext cx="3048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3" type="body"/>
          </p:nvPr>
        </p:nvSpPr>
        <p:spPr>
          <a:xfrm>
            <a:off x="6096002" y="3429000"/>
            <a:ext cx="3047996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4" type="body"/>
          </p:nvPr>
        </p:nvSpPr>
        <p:spPr>
          <a:xfrm>
            <a:off x="0" y="3429000"/>
            <a:ext cx="3048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solidFill>
                  <a:schemeClr val="lt2"/>
                </a:solidFill>
              </a:defRPr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>
                <a:solidFill>
                  <a:schemeClr val="lt2"/>
                </a:solidFill>
              </a:defRPr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solidFill>
                  <a:schemeClr val="lt2"/>
                </a:solidFill>
              </a:defRPr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5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-1" y="-1"/>
            <a:ext cx="12191999" cy="3429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55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"/>
              <a:buNone/>
              <a:defRPr sz="6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black box) over image(s)">
  <p:cSld name="title (black box) over image(s)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6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-1" y="-1"/>
            <a:ext cx="12191999" cy="17208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201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 sz="3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(black box) over image(s)">
  <p:cSld name="text (black box) over image(s)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0" y="3810000"/>
            <a:ext cx="3048000" cy="304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55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>
                <a:solidFill>
                  <a:schemeClr val="lt2"/>
                </a:solidFill>
              </a:defRPr>
            </a:lvl1pPr>
            <a:lvl2pPr indent="-313245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>
                <a:solidFill>
                  <a:schemeClr val="lt2"/>
                </a:solidFill>
              </a:defRPr>
            </a:lvl2pPr>
            <a:lvl3pPr indent="-313245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•"/>
              <a:defRPr sz="1333">
                <a:solidFill>
                  <a:schemeClr val="lt2"/>
                </a:solidFill>
              </a:defRPr>
            </a:lvl3pPr>
            <a:lvl4pPr indent="-313245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>
                <a:solidFill>
                  <a:schemeClr val="lt2"/>
                </a:solidFill>
              </a:defRPr>
            </a:lvl4pPr>
            <a:lvl5pPr indent="-313245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»"/>
              <a:defRPr sz="1333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es (4 tall)">
  <p:cSld name="boxes (4 tall)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0" y="-1"/>
            <a:ext cx="3048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>
                <a:solidFill>
                  <a:schemeClr val="lt2"/>
                </a:solidFill>
              </a:defRPr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>
                <a:solidFill>
                  <a:schemeClr val="lt2"/>
                </a:solidFill>
              </a:defRPr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2" type="body"/>
          </p:nvPr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>
                <a:solidFill>
                  <a:schemeClr val="lt2"/>
                </a:solidFill>
              </a:defRPr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3" type="body"/>
          </p:nvPr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>
                <a:solidFill>
                  <a:schemeClr val="lt2"/>
                </a:solidFill>
              </a:defRPr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4" type="body"/>
          </p:nvPr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rgbClr val="AFAFAF"/>
          </a:solidFill>
          <a:ln>
            <a:noFill/>
          </a:ln>
        </p:spPr>
        <p:txBody>
          <a:bodyPr anchorCtr="0" anchor="t" bIns="228600" lIns="228600" spcFirstLastPara="1" rIns="228600" wrap="square" tIns="19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solidFill>
                  <a:schemeClr val="lt2"/>
                </a:solidFill>
              </a:defRPr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>
                <a:solidFill>
                  <a:schemeClr val="lt2"/>
                </a:solidFill>
              </a:defRPr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>
                <a:solidFill>
                  <a:schemeClr val="lt2"/>
                </a:solidFill>
              </a:defRPr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graph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9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04800" y="1463041"/>
            <a:ext cx="2438400" cy="46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(1/4), content (3/4)">
  <p:cSld name="title, text (1/4), content (3/4)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04800" y="1488651"/>
            <a:ext cx="2438400" cy="4605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2" type="body"/>
          </p:nvPr>
        </p:nvSpPr>
        <p:spPr>
          <a:xfrm>
            <a:off x="3352800" y="889000"/>
            <a:ext cx="8534400" cy="5099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, title, text (four columns)">
  <p:cSld name="section, title, text (four columns)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04800" y="548640"/>
            <a:ext cx="8534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400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304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3352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5" type="body"/>
          </p:nvPr>
        </p:nvSpPr>
        <p:spPr>
          <a:xfrm>
            <a:off x="9448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(1/4), blank (3/4)">
  <p:cSld name="title, text (1/4), blank (3/4)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1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04800" y="1488651"/>
            <a:ext cx="2438400" cy="4605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: title, text (2/4), content (2/4)">
  <p:cSld name="case study: title, text (2/4), content (2/4)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32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04800" y="1463040"/>
            <a:ext cx="2438400" cy="466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2" type="body"/>
          </p:nvPr>
        </p:nvSpPr>
        <p:spPr>
          <a:xfrm>
            <a:off x="3352800" y="1499616"/>
            <a:ext cx="2438400" cy="4608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2pPr>
            <a:lvl3pPr indent="-313245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•"/>
              <a:defRPr sz="1333"/>
            </a:lvl3pPr>
            <a:lvl4pPr indent="-313245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4pPr>
            <a:lvl5pPr indent="-313245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»"/>
              <a:defRPr sz="1333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2"/>
          <p:cNvSpPr/>
          <p:nvPr>
            <p:ph idx="3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2: title, text (2/4), quote (2/4)">
  <p:cSld name="case study 2: title, text (2/4), quote (2/4)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33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04800" y="1463040"/>
            <a:ext cx="2438400" cy="466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3217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3"/>
          <p:cNvSpPr txBox="1"/>
          <p:nvPr>
            <p:ph idx="2" type="body"/>
          </p:nvPr>
        </p:nvSpPr>
        <p:spPr>
          <a:xfrm>
            <a:off x="3352800" y="1488017"/>
            <a:ext cx="2438400" cy="4608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None/>
              <a:defRPr sz="1333"/>
            </a:lvl2pPr>
            <a:lvl3pPr indent="-313245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•"/>
              <a:defRPr sz="1333"/>
            </a:lvl3pPr>
            <a:lvl4pPr indent="-313245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4pPr>
            <a:lvl5pPr indent="-313245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Char char="»"/>
              <a:defRPr sz="1333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3"/>
          <p:cNvSpPr txBox="1"/>
          <p:nvPr>
            <p:ph idx="3" type="body"/>
          </p:nvPr>
        </p:nvSpPr>
        <p:spPr>
          <a:xfrm>
            <a:off x="6267189" y="1402080"/>
            <a:ext cx="5620011" cy="4608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34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04800" y="256033"/>
            <a:ext cx="2438400" cy="587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IBM Plex Sans"/>
              <a:buNone/>
              <a:defRPr sz="1467"/>
            </a:lvl2pPr>
            <a:lvl3pPr indent="-3217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•"/>
              <a:defRPr sz="1467"/>
            </a:lvl3pPr>
            <a:lvl4pPr indent="-3217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–"/>
              <a:defRPr sz="1467"/>
            </a:lvl4pPr>
            <a:lvl5pPr indent="-3217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Char char="»"/>
              <a:defRPr sz="14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ith footer)">
  <p:cSld name="blank (with footer)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35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footer)">
  <p:cSld name="blank (no footer)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04800" y="268224"/>
            <a:ext cx="5486400" cy="1140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37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04800" y="15240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67"/>
              <a:buNone/>
              <a:defRPr sz="1467"/>
            </a:lvl1pPr>
            <a:lvl2pPr indent="-347154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2pPr>
            <a:lvl3pPr indent="-34715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/>
            </a:lvl3pPr>
            <a:lvl4pPr indent="-34715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4pPr>
            <a:lvl5pPr indent="-34715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bm sign-off">
  <p:cSld name="ibm sign-off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38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2" name="Google Shape;22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4604" y="2914867"/>
            <a:ext cx="1722792" cy="70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Slide C">
  <p:cSld name="13_Slide C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/>
        </p:nvSpPr>
        <p:spPr>
          <a:xfrm>
            <a:off x="9042400" y="646871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51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1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/>
          <p:nvPr/>
        </p:nvSpPr>
        <p:spPr>
          <a:xfrm>
            <a:off x="8763754" y="6544915"/>
            <a:ext cx="2717047" cy="22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406400" y="986087"/>
            <a:ext cx="1137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958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2000"/>
              <a:buChar char="–"/>
              <a:defRPr sz="2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Char char="•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Char char="–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Font typeface="Arial"/>
              <a:buChar char="•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9"/>
          <p:cNvSpPr txBox="1"/>
          <p:nvPr>
            <p:ph idx="2" type="body"/>
          </p:nvPr>
        </p:nvSpPr>
        <p:spPr>
          <a:xfrm>
            <a:off x="406400" y="6372"/>
            <a:ext cx="11379200" cy="8273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0"/>
          <p:cNvSpPr txBox="1"/>
          <p:nvPr>
            <p:ph idx="12" type="sldNum"/>
          </p:nvPr>
        </p:nvSpPr>
        <p:spPr>
          <a:xfrm>
            <a:off x="9144001" y="6498701"/>
            <a:ext cx="283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spcBef>
                <a:spcPts val="0"/>
              </a:spcBef>
              <a:buNone/>
              <a:defRPr sz="1067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(two columns, different text sizes)">
  <p:cSld name="title, text (two columns, different text sizes)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04800" y="268224"/>
            <a:ext cx="5486400" cy="669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04800" y="1327358"/>
            <a:ext cx="5486400" cy="4916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400800" y="1488865"/>
            <a:ext cx="5486400" cy="4755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 sz="1867"/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 sz="18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lide C">
  <p:cSld name="6_Slide C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9042400" y="646871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51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1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8763754" y="6544915"/>
            <a:ext cx="2717047" cy="22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35" name="Google Shape;235;p41"/>
          <p:cNvSpPr txBox="1"/>
          <p:nvPr>
            <p:ph idx="12" type="sldNum"/>
          </p:nvPr>
        </p:nvSpPr>
        <p:spPr>
          <a:xfrm>
            <a:off x="11887115" y="6585832"/>
            <a:ext cx="85" cy="130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spcBef>
                <a:spcPts val="0"/>
              </a:spcBef>
              <a:buNone/>
              <a:defRPr b="1" sz="85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41"/>
          <p:cNvGrpSpPr/>
          <p:nvPr/>
        </p:nvGrpSpPr>
        <p:grpSpPr>
          <a:xfrm>
            <a:off x="0" y="0"/>
            <a:ext cx="12192001" cy="457200"/>
            <a:chOff x="0" y="0"/>
            <a:chExt cx="9144000" cy="457200"/>
          </a:xfrm>
        </p:grpSpPr>
        <p:cxnSp>
          <p:nvCxnSpPr>
            <p:cNvPr id="238" name="Google Shape;238;p41"/>
            <p:cNvCxnSpPr/>
            <p:nvPr/>
          </p:nvCxnSpPr>
          <p:spPr>
            <a:xfrm>
              <a:off x="0" y="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41"/>
            <p:cNvCxnSpPr/>
            <p:nvPr/>
          </p:nvCxnSpPr>
          <p:spPr>
            <a:xfrm>
              <a:off x="0" y="6531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41"/>
            <p:cNvCxnSpPr/>
            <p:nvPr/>
          </p:nvCxnSpPr>
          <p:spPr>
            <a:xfrm>
              <a:off x="0" y="19594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41"/>
            <p:cNvCxnSpPr/>
            <p:nvPr/>
          </p:nvCxnSpPr>
          <p:spPr>
            <a:xfrm>
              <a:off x="0" y="130628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41"/>
            <p:cNvCxnSpPr/>
            <p:nvPr/>
          </p:nvCxnSpPr>
          <p:spPr>
            <a:xfrm>
              <a:off x="0" y="261256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41"/>
            <p:cNvCxnSpPr/>
            <p:nvPr/>
          </p:nvCxnSpPr>
          <p:spPr>
            <a:xfrm>
              <a:off x="0" y="32657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41"/>
            <p:cNvCxnSpPr/>
            <p:nvPr/>
          </p:nvCxnSpPr>
          <p:spPr>
            <a:xfrm>
              <a:off x="0" y="39188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41"/>
            <p:cNvCxnSpPr/>
            <p:nvPr/>
          </p:nvCxnSpPr>
          <p:spPr>
            <a:xfrm>
              <a:off x="0" y="457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515E9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406400" y="1447800"/>
            <a:ext cx="1137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2000"/>
              <a:buChar char="–"/>
              <a:defRPr sz="2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Char char="•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Char char="–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366698"/>
              </a:buClr>
              <a:buSzPts val="1800"/>
              <a:buFont typeface="Arial"/>
              <a:buChar char="•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41"/>
          <p:cNvSpPr txBox="1"/>
          <p:nvPr>
            <p:ph idx="2" type="body"/>
          </p:nvPr>
        </p:nvSpPr>
        <p:spPr>
          <a:xfrm>
            <a:off x="406400" y="468085"/>
            <a:ext cx="11379200" cy="8273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41"/>
          <p:cNvSpPr/>
          <p:nvPr/>
        </p:nvSpPr>
        <p:spPr>
          <a:xfrm>
            <a:off x="406400" y="6539339"/>
            <a:ext cx="3079184" cy="22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PROMONTORY + WATSON</a:t>
            </a:r>
            <a:r>
              <a:rPr b="0" i="0" lang="en-US" sz="85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FINANCIAL SERVICES</a:t>
            </a:r>
            <a:endParaRPr b="0" i="0" sz="85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Slide">
  <p:cSld name="Source Slid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213329" y="397054"/>
            <a:ext cx="10564255" cy="61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114366"/>
              </a:buClr>
              <a:buSzPts val="2797"/>
              <a:buNone/>
              <a:defRPr sz="2797">
                <a:solidFill>
                  <a:srgbClr val="114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42"/>
          <p:cNvSpPr txBox="1"/>
          <p:nvPr>
            <p:ph idx="2" type="body"/>
          </p:nvPr>
        </p:nvSpPr>
        <p:spPr>
          <a:xfrm>
            <a:off x="630087" y="1190495"/>
            <a:ext cx="10825443" cy="5048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7154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7154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7154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7154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52" name="Google Shape;25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476856"/>
            <a:ext cx="3169024" cy="381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9102" y="6553200"/>
            <a:ext cx="3429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/>
          <p:nvPr/>
        </p:nvSpPr>
        <p:spPr>
          <a:xfrm>
            <a:off x="11837053" y="6536324"/>
            <a:ext cx="436779" cy="33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99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599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5" name="Google Shape;25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6259" y="2533"/>
            <a:ext cx="1095743" cy="1095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42"/>
          <p:cNvCxnSpPr/>
          <p:nvPr/>
        </p:nvCxnSpPr>
        <p:spPr>
          <a:xfrm flipH="1" rot="10800000">
            <a:off x="164401" y="891558"/>
            <a:ext cx="11225259" cy="1"/>
          </a:xfrm>
          <a:prstGeom prst="straightConnector1">
            <a:avLst/>
          </a:prstGeom>
          <a:noFill/>
          <a:ln cap="flat" cmpd="sng" w="9525">
            <a:solidFill>
              <a:srgbClr val="42B2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42"/>
          <p:cNvSpPr/>
          <p:nvPr/>
        </p:nvSpPr>
        <p:spPr>
          <a:xfrm>
            <a:off x="2" y="809357"/>
            <a:ext cx="164401" cy="164401"/>
          </a:xfrm>
          <a:prstGeom prst="ellipse">
            <a:avLst/>
          </a:prstGeom>
          <a:noFill/>
          <a:ln cap="flat" cmpd="sng" w="25400">
            <a:solidFill>
              <a:srgbClr val="42B2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7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8" name="Google Shape;258;p4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114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1300">
                <a:solidFill>
                  <a:srgbClr val="114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1300">
                <a:solidFill>
                  <a:srgbClr val="114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1300">
                <a:solidFill>
                  <a:srgbClr val="114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1300">
                <a:solidFill>
                  <a:srgbClr val="114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1300">
                <a:solidFill>
                  <a:srgbClr val="114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1300">
                <a:solidFill>
                  <a:srgbClr val="114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1300">
                <a:solidFill>
                  <a:srgbClr val="114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1300">
                <a:solidFill>
                  <a:srgbClr val="114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164401" y="1098274"/>
            <a:ext cx="11450480" cy="5364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664"/>
              <a:buNone/>
              <a:defRPr sz="2664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63982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2"/>
              <a:buChar char="–"/>
              <a:defRPr sz="2132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47027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5"/>
              <a:buChar char="•"/>
              <a:defRPr sz="1865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47027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5"/>
              <a:buChar char="–"/>
              <a:defRPr sz="1865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47027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5"/>
              <a:buChar char="»"/>
              <a:defRPr sz="1865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96259" y="2533"/>
            <a:ext cx="1095743" cy="1095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43"/>
          <p:cNvCxnSpPr/>
          <p:nvPr/>
        </p:nvCxnSpPr>
        <p:spPr>
          <a:xfrm flipH="1" rot="10800000">
            <a:off x="164412" y="891569"/>
            <a:ext cx="11225259" cy="1"/>
          </a:xfrm>
          <a:prstGeom prst="straightConnector1">
            <a:avLst/>
          </a:prstGeom>
          <a:noFill/>
          <a:ln cap="flat" cmpd="sng" w="9525">
            <a:solidFill>
              <a:srgbClr val="42B2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43"/>
          <p:cNvSpPr/>
          <p:nvPr/>
        </p:nvSpPr>
        <p:spPr>
          <a:xfrm>
            <a:off x="2" y="809368"/>
            <a:ext cx="164401" cy="164401"/>
          </a:xfrm>
          <a:prstGeom prst="ellipse">
            <a:avLst/>
          </a:prstGeom>
          <a:noFill/>
          <a:ln cap="flat" cmpd="sng" w="25400">
            <a:solidFill>
              <a:srgbClr val="42B2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7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4" name="Google Shape;264;p43"/>
          <p:cNvSpPr txBox="1"/>
          <p:nvPr>
            <p:ph idx="2" type="body"/>
          </p:nvPr>
        </p:nvSpPr>
        <p:spPr>
          <a:xfrm>
            <a:off x="164403" y="112471"/>
            <a:ext cx="10931165" cy="82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chemeClr val="dk2"/>
              </a:buClr>
              <a:buSzPts val="2664"/>
              <a:buNone/>
              <a:defRPr sz="2664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545077"/>
            <a:ext cx="2601797" cy="3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9375" y="6580102"/>
            <a:ext cx="312639" cy="27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3"/>
          <p:cNvSpPr/>
          <p:nvPr/>
        </p:nvSpPr>
        <p:spPr>
          <a:xfrm>
            <a:off x="11842444" y="6565303"/>
            <a:ext cx="436777" cy="276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19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text (1/4), content (3/4)" type="tx">
  <p:cSld name="TITLE_AND_BOD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04800" y="1488650"/>
            <a:ext cx="2438400" cy="4605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(three columns)">
  <p:cSld name="title, text (three columns)">
    <p:bg>
      <p:bgPr>
        <a:solidFill>
          <a:srgbClr val="0062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280416" y="268224"/>
            <a:ext cx="5522976" cy="1072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292608" y="1658112"/>
            <a:ext cx="5510784" cy="433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indent="-347154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2pPr>
            <a:lvl3pPr indent="-347154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 sz="1867"/>
            </a:lvl3pPr>
            <a:lvl4pPr indent="-347154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 sz="1867"/>
            </a:lvl4pPr>
            <a:lvl5pPr indent="-347154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 sz="1867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47"/>
          <p:cNvSpPr txBox="1"/>
          <p:nvPr>
            <p:ph idx="2" type="body"/>
          </p:nvPr>
        </p:nvSpPr>
        <p:spPr>
          <a:xfrm>
            <a:off x="6388608" y="1658112"/>
            <a:ext cx="2450592" cy="433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47"/>
          <p:cNvSpPr txBox="1"/>
          <p:nvPr>
            <p:ph idx="3" type="body"/>
          </p:nvPr>
        </p:nvSpPr>
        <p:spPr>
          <a:xfrm>
            <a:off x="9436608" y="1658112"/>
            <a:ext cx="2450592" cy="433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47"/>
          <p:cNvSpPr txBox="1"/>
          <p:nvPr>
            <p:ph idx="11" type="ftr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Dark">
  <p:cSld name="Title and Content - Dark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611707" y="1398332"/>
            <a:ext cx="10993199" cy="4332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4"/>
              <a:buFont typeface="Arial"/>
              <a:buNone/>
              <a:defRPr sz="2664">
                <a:solidFill>
                  <a:schemeClr val="dk1"/>
                </a:solidFill>
              </a:defRPr>
            </a:lvl1pPr>
            <a:lvl2pPr indent="-323443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94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47154" lvl="2" marL="1371600" marR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Merriweather Sans"/>
              <a:buChar char="–"/>
              <a:defRPr>
                <a:solidFill>
                  <a:schemeClr val="dk1"/>
                </a:solidFill>
              </a:defRPr>
            </a:lvl3pPr>
            <a:lvl4pPr indent="-323443" lvl="3" marL="1828800" marR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94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347154" lvl="4" marL="2286000" marR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48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BM Plex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/>
          <p:nvPr/>
        </p:nvSpPr>
        <p:spPr>
          <a:xfrm>
            <a:off x="11842444" y="6565303"/>
            <a:ext cx="436777" cy="276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19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164403" y="112471"/>
            <a:ext cx="10931165" cy="82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chemeClr val="dk2"/>
              </a:buClr>
              <a:buSzPts val="2664"/>
              <a:buNone/>
              <a:defRPr sz="2664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4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dk2"/>
                </a:solidFill>
              </a:defRPr>
            </a:lvl1pPr>
            <a:lvl2pPr lvl="1">
              <a:buNone/>
              <a:defRPr sz="1300">
                <a:solidFill>
                  <a:schemeClr val="dk2"/>
                </a:solidFill>
              </a:defRPr>
            </a:lvl2pPr>
            <a:lvl3pPr lvl="2">
              <a:buNone/>
              <a:defRPr sz="1300">
                <a:solidFill>
                  <a:schemeClr val="dk2"/>
                </a:solidFill>
              </a:defRPr>
            </a:lvl3pPr>
            <a:lvl4pPr lvl="3">
              <a:buNone/>
              <a:defRPr sz="1300">
                <a:solidFill>
                  <a:schemeClr val="dk2"/>
                </a:solidFill>
              </a:defRPr>
            </a:lvl4pPr>
            <a:lvl5pPr lvl="4">
              <a:buNone/>
              <a:defRPr sz="1300">
                <a:solidFill>
                  <a:schemeClr val="dk2"/>
                </a:solidFill>
              </a:defRPr>
            </a:lvl5pPr>
            <a:lvl6pPr lvl="5">
              <a:buNone/>
              <a:defRPr sz="1300">
                <a:solidFill>
                  <a:schemeClr val="dk2"/>
                </a:solidFill>
              </a:defRPr>
            </a:lvl6pPr>
            <a:lvl7pPr lvl="6">
              <a:buNone/>
              <a:defRPr sz="1300">
                <a:solidFill>
                  <a:schemeClr val="dk2"/>
                </a:solidFill>
              </a:defRPr>
            </a:lvl7pPr>
            <a:lvl8pPr lvl="7">
              <a:buNone/>
              <a:defRPr sz="1300">
                <a:solidFill>
                  <a:schemeClr val="dk2"/>
                </a:solidFill>
              </a:defRPr>
            </a:lvl8pPr>
            <a:lvl9pPr lvl="8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IBM Plex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304800" y="268224"/>
            <a:ext cx="5486400" cy="5991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304800" y="271708"/>
            <a:ext cx="5486401" cy="5972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 b="0" sz="3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91749" y="321734"/>
            <a:ext cx="695452" cy="28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32340" l="15132" r="15582" t="30197"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20718" l="18000" r="17675" t="20400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(with page contents)">
  <p:cSld name="Divider (with page contents)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04800" y="268224"/>
            <a:ext cx="5486400" cy="1140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4800" y="14986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indent="-347154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2pPr>
            <a:lvl3pPr indent="-34715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/>
            </a:lvl3pPr>
            <a:lvl4pPr indent="-34715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4pPr>
            <a:lvl5pPr indent="-34715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400800" y="14986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indent="-347154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2pPr>
            <a:lvl3pPr indent="-34715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•"/>
              <a:defRPr/>
            </a:lvl3pPr>
            <a:lvl4pPr indent="-34715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–"/>
              <a:defRPr/>
            </a:lvl4pPr>
            <a:lvl5pPr indent="-34715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t, number">
  <p:cSld name="fact, 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304800" y="280417"/>
            <a:ext cx="5486400" cy="133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None/>
              <a:defRPr sz="2133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04800" y="2072640"/>
            <a:ext cx="5486400" cy="414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0"/>
              <a:buNone/>
              <a:defRPr b="1" sz="12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  <a:defRPr b="0" i="0" sz="3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4" orient="horz" pos="813">
          <p15:clr>
            <a:srgbClr val="F26B43"/>
          </p15:clr>
        </p15:guide>
        <p15:guide id="5" orient="horz" pos="2022">
          <p15:clr>
            <a:srgbClr val="F26B43"/>
          </p15:clr>
        </p15:guide>
        <p15:guide id="6" orient="horz" pos="2426">
          <p15:clr>
            <a:srgbClr val="F26B43"/>
          </p15:clr>
        </p15:guide>
        <p15:guide id="7" orient="horz" pos="2829">
          <p15:clr>
            <a:srgbClr val="F26B43"/>
          </p15:clr>
        </p15:guide>
        <p15:guide id="8" pos="2880">
          <p15:clr>
            <a:srgbClr val="F26B43"/>
          </p15:clr>
        </p15:guide>
        <p15:guide id="9" pos="2736">
          <p15:clr>
            <a:srgbClr val="F26B43"/>
          </p15:clr>
        </p15:guide>
        <p15:guide id="10" pos="1584">
          <p15:clr>
            <a:srgbClr val="F26B43"/>
          </p15:clr>
        </p15:guide>
        <p15:guide id="11" pos="1440">
          <p15:clr>
            <a:srgbClr val="F26B43"/>
          </p15:clr>
        </p15:guide>
        <p15:guide id="12" pos="3024">
          <p15:clr>
            <a:srgbClr val="F26B43"/>
          </p15:clr>
        </p15:guide>
        <p15:guide id="13" pos="4320">
          <p15:clr>
            <a:srgbClr val="F26B43"/>
          </p15:clr>
        </p15:guide>
        <p15:guide id="14" pos="144">
          <p15:clr>
            <a:srgbClr val="F26B43"/>
          </p15:clr>
        </p15:guide>
        <p15:guide id="15" pos="5616">
          <p15:clr>
            <a:srgbClr val="F26B43"/>
          </p15:clr>
        </p15:guide>
        <p15:guide id="16" orient="horz" pos="142">
          <p15:clr>
            <a:srgbClr val="F26B43"/>
          </p15:clr>
        </p15:guide>
        <p15:guide id="17" pos="4176">
          <p15:clr>
            <a:srgbClr val="F26B43"/>
          </p15:clr>
        </p15:guide>
        <p15:guide id="18" pos="4464">
          <p15:clr>
            <a:srgbClr val="F26B43"/>
          </p15:clr>
        </p15:guide>
        <p15:guide id="19" orient="horz" pos="3098">
          <p15:clr>
            <a:srgbClr val="F26B43"/>
          </p15:clr>
        </p15:guide>
        <p15:guide id="20" orient="horz" pos="420">
          <p15:clr>
            <a:srgbClr val="F26B43"/>
          </p15:clr>
        </p15:guide>
        <p15:guide id="21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zIPUJeSFaYPGB3HCecwnbYCGScHuuu0s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276302" y="225436"/>
            <a:ext cx="116394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"/>
              <a:buNone/>
            </a:pPr>
            <a:r>
              <a:rPr b="1" lang="en-US" sz="5500">
                <a:solidFill>
                  <a:schemeClr val="lt2"/>
                </a:solidFill>
              </a:rPr>
              <a:t>Good Tech Scholars Program</a:t>
            </a:r>
            <a:br>
              <a:rPr b="1" lang="en-US" sz="6400">
                <a:solidFill>
                  <a:schemeClr val="lt2"/>
                </a:solidFill>
              </a:rPr>
            </a:br>
            <a:br>
              <a:rPr b="1" lang="en-US" sz="6400">
                <a:solidFill>
                  <a:schemeClr val="lt2"/>
                </a:solidFill>
              </a:rPr>
            </a:br>
            <a:r>
              <a:rPr b="1" lang="en-US" sz="5200">
                <a:solidFill>
                  <a:srgbClr val="42B2ED"/>
                </a:solidFill>
              </a:rPr>
              <a:t>StockIT App</a:t>
            </a:r>
            <a:br>
              <a:rPr b="1" lang="en-US" sz="4800">
                <a:solidFill>
                  <a:schemeClr val="lt2"/>
                </a:solidFill>
              </a:rPr>
            </a:br>
            <a:br>
              <a:rPr b="1" lang="en-US" sz="4800">
                <a:solidFill>
                  <a:schemeClr val="lt2"/>
                </a:solidFill>
              </a:rPr>
            </a:br>
            <a:endParaRPr b="1" sz="4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"/>
              <a:buNone/>
            </a:pPr>
            <a:r>
              <a:t/>
            </a:r>
            <a:endParaRPr b="1" sz="3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"/>
              <a:buNone/>
            </a:pPr>
            <a:r>
              <a:rPr b="1" lang="en-US" sz="3500">
                <a:solidFill>
                  <a:schemeClr val="lt2"/>
                </a:solidFill>
              </a:rPr>
              <a:t>Theme: </a:t>
            </a:r>
            <a:r>
              <a:rPr lang="en-US" sz="3000">
                <a:solidFill>
                  <a:schemeClr val="lt2"/>
                </a:solidFill>
              </a:rPr>
              <a:t>Digital Transformation </a:t>
            </a:r>
            <a:endParaRPr sz="3000">
              <a:solidFill>
                <a:schemeClr val="lt2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"/>
              <a:buNone/>
            </a:pPr>
            <a:r>
              <a:rPr lang="en-US" sz="3000">
                <a:solidFill>
                  <a:schemeClr val="lt2"/>
                </a:solidFill>
              </a:rPr>
              <a:t>  for Social Change</a:t>
            </a:r>
            <a:br>
              <a:rPr b="1" lang="en-US" sz="3000">
                <a:solidFill>
                  <a:schemeClr val="lt2"/>
                </a:solidFill>
              </a:rPr>
            </a:br>
            <a:br>
              <a:rPr b="1" lang="en-US" sz="3500">
                <a:solidFill>
                  <a:schemeClr val="lt2"/>
                </a:solidFill>
              </a:rPr>
            </a:br>
            <a:endParaRPr b="1" sz="3500">
              <a:solidFill>
                <a:schemeClr val="lt2"/>
              </a:solidFill>
            </a:endParaRPr>
          </a:p>
        </p:txBody>
      </p:sp>
      <p:pic>
        <p:nvPicPr>
          <p:cNvPr id="300" name="Google Shape;30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6991" y="4694141"/>
            <a:ext cx="1908197" cy="90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2" name="Google Shape;302;p50"/>
          <p:cNvGrpSpPr/>
          <p:nvPr/>
        </p:nvGrpSpPr>
        <p:grpSpPr>
          <a:xfrm>
            <a:off x="379717" y="5824667"/>
            <a:ext cx="895683" cy="229314"/>
            <a:chOff x="5495135" y="872654"/>
            <a:chExt cx="1194245" cy="305752"/>
          </a:xfrm>
        </p:grpSpPr>
        <p:sp>
          <p:nvSpPr>
            <p:cNvPr id="303" name="Google Shape;303;p50"/>
            <p:cNvSpPr/>
            <p:nvPr/>
          </p:nvSpPr>
          <p:spPr>
            <a:xfrm>
              <a:off x="5495135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0"/>
            <p:cNvSpPr/>
            <p:nvPr/>
          </p:nvSpPr>
          <p:spPr>
            <a:xfrm>
              <a:off x="5935267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0"/>
            <p:cNvSpPr/>
            <p:nvPr/>
          </p:nvSpPr>
          <p:spPr>
            <a:xfrm>
              <a:off x="6375400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50"/>
          <p:cNvSpPr txBox="1"/>
          <p:nvPr/>
        </p:nvSpPr>
        <p:spPr>
          <a:xfrm>
            <a:off x="3402200" y="6040925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oct 2021</a:t>
            </a:r>
            <a:endParaRPr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/>
          <p:nvPr>
            <p:ph type="ctrTitle"/>
          </p:nvPr>
        </p:nvSpPr>
        <p:spPr>
          <a:xfrm>
            <a:off x="1453213" y="-136349"/>
            <a:ext cx="91440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IBM Plex Sans"/>
              <a:buNone/>
            </a:pPr>
            <a:r>
              <a:rPr b="1" lang="en-US" sz="7300">
                <a:solidFill>
                  <a:srgbClr val="42B2ED"/>
                </a:solidFill>
              </a:rPr>
              <a:t>Demo</a:t>
            </a:r>
            <a:endParaRPr b="1" sz="7300">
              <a:solidFill>
                <a:srgbClr val="42B2ED"/>
              </a:solidFill>
            </a:endParaRPr>
          </a:p>
        </p:txBody>
      </p:sp>
      <p:sp>
        <p:nvSpPr>
          <p:cNvPr id="572" name="Google Shape;572;p59"/>
          <p:cNvSpPr txBox="1"/>
          <p:nvPr>
            <p:ph idx="1" type="subTitle"/>
          </p:nvPr>
        </p:nvSpPr>
        <p:spPr>
          <a:xfrm>
            <a:off x="916025" y="333401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https://drive.google.com/file/d/1bdLAzCi1y768R76-oHXw-gVVgeJkFO35/view?usp=sharing</a:t>
            </a:r>
            <a:endParaRPr/>
          </a:p>
        </p:txBody>
      </p:sp>
      <p:sp>
        <p:nvSpPr>
          <p:cNvPr id="573" name="Google Shape;573;p59"/>
          <p:cNvSpPr/>
          <p:nvPr/>
        </p:nvSpPr>
        <p:spPr>
          <a:xfrm>
            <a:off x="10147662" y="-844445"/>
            <a:ext cx="3286320" cy="2914837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59"/>
          <p:cNvGrpSpPr/>
          <p:nvPr/>
        </p:nvGrpSpPr>
        <p:grpSpPr>
          <a:xfrm>
            <a:off x="379717" y="5824667"/>
            <a:ext cx="895683" cy="229314"/>
            <a:chOff x="5495135" y="872654"/>
            <a:chExt cx="1194245" cy="305752"/>
          </a:xfrm>
        </p:grpSpPr>
        <p:sp>
          <p:nvSpPr>
            <p:cNvPr id="575" name="Google Shape;575;p59"/>
            <p:cNvSpPr/>
            <p:nvPr/>
          </p:nvSpPr>
          <p:spPr>
            <a:xfrm>
              <a:off x="5495135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9"/>
            <p:cNvSpPr/>
            <p:nvPr/>
          </p:nvSpPr>
          <p:spPr>
            <a:xfrm>
              <a:off x="5935267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9"/>
            <p:cNvSpPr/>
            <p:nvPr/>
          </p:nvSpPr>
          <p:spPr>
            <a:xfrm>
              <a:off x="6375400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0"/>
          <p:cNvSpPr txBox="1"/>
          <p:nvPr/>
        </p:nvSpPr>
        <p:spPr>
          <a:xfrm>
            <a:off x="11445270" y="6462816"/>
            <a:ext cx="450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3" name="Google Shape;583;p60"/>
          <p:cNvSpPr txBox="1"/>
          <p:nvPr>
            <p:ph type="title"/>
          </p:nvPr>
        </p:nvSpPr>
        <p:spPr>
          <a:xfrm>
            <a:off x="1955300" y="331950"/>
            <a:ext cx="7535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b="1" lang="en-US" sz="5100"/>
              <a:t>  </a:t>
            </a:r>
            <a:r>
              <a:rPr b="1" lang="en-US" sz="5700"/>
              <a:t>        </a:t>
            </a:r>
            <a:r>
              <a:rPr b="1" lang="en-US" sz="4900">
                <a:solidFill>
                  <a:srgbClr val="42B2ED"/>
                </a:solidFill>
              </a:rPr>
              <a:t>Future scope</a:t>
            </a:r>
            <a:endParaRPr b="1" sz="4900">
              <a:solidFill>
                <a:srgbClr val="42B2ED"/>
              </a:solidFill>
            </a:endParaRPr>
          </a:p>
        </p:txBody>
      </p:sp>
      <p:sp>
        <p:nvSpPr>
          <p:cNvPr id="584" name="Google Shape;584;p60"/>
          <p:cNvSpPr txBox="1"/>
          <p:nvPr>
            <p:ph idx="1" type="body"/>
          </p:nvPr>
        </p:nvSpPr>
        <p:spPr>
          <a:xfrm>
            <a:off x="623975" y="1708450"/>
            <a:ext cx="11271300" cy="5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Personalized action alerts can be incorporated.</a:t>
            </a:r>
            <a:endParaRPr sz="2500"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 fully fledged card game can be made with an advanced animated version.</a:t>
            </a:r>
            <a:endParaRPr sz="2500"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Can add more number of indicators in the subsequent levels &amp; p</a:t>
            </a:r>
            <a:r>
              <a:rPr lang="en-US" sz="2500"/>
              <a:t>erformance</a:t>
            </a:r>
            <a:r>
              <a:rPr lang="en-US" sz="2500"/>
              <a:t> can be improved with integration with ML.</a:t>
            </a:r>
            <a:endParaRPr sz="2500"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Can include Crypto </a:t>
            </a:r>
            <a:r>
              <a:rPr lang="en-US" sz="2500"/>
              <a:t>exchanges</a:t>
            </a:r>
            <a:r>
              <a:rPr lang="en-US" sz="2500"/>
              <a:t>.</a:t>
            </a:r>
            <a:endParaRPr sz="2500"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Mobile based trading has made stock market accessible to investors in small town.</a:t>
            </a:r>
            <a:endParaRPr sz="2500"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With the proliferation of smart phone and mobile data consumption, it will gain popularity among the people.</a:t>
            </a:r>
            <a:endParaRPr sz="2500"/>
          </a:p>
        </p:txBody>
      </p:sp>
      <p:grpSp>
        <p:nvGrpSpPr>
          <p:cNvPr id="585" name="Google Shape;585;p60"/>
          <p:cNvGrpSpPr/>
          <p:nvPr/>
        </p:nvGrpSpPr>
        <p:grpSpPr>
          <a:xfrm>
            <a:off x="5275155" y="1175992"/>
            <a:ext cx="895683" cy="229314"/>
            <a:chOff x="5495135" y="872654"/>
            <a:chExt cx="1194245" cy="305752"/>
          </a:xfrm>
        </p:grpSpPr>
        <p:sp>
          <p:nvSpPr>
            <p:cNvPr id="586" name="Google Shape;586;p60"/>
            <p:cNvSpPr/>
            <p:nvPr/>
          </p:nvSpPr>
          <p:spPr>
            <a:xfrm>
              <a:off x="5495135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0"/>
            <p:cNvSpPr/>
            <p:nvPr/>
          </p:nvSpPr>
          <p:spPr>
            <a:xfrm>
              <a:off x="5935267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0"/>
            <p:cNvSpPr/>
            <p:nvPr/>
          </p:nvSpPr>
          <p:spPr>
            <a:xfrm>
              <a:off x="6375400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60"/>
          <p:cNvGrpSpPr/>
          <p:nvPr/>
        </p:nvGrpSpPr>
        <p:grpSpPr>
          <a:xfrm>
            <a:off x="920705" y="1708458"/>
            <a:ext cx="247650" cy="361950"/>
            <a:chOff x="6258454" y="3849160"/>
            <a:chExt cx="330200" cy="482600"/>
          </a:xfrm>
        </p:grpSpPr>
        <p:sp>
          <p:nvSpPr>
            <p:cNvPr id="590" name="Google Shape;590;p60"/>
            <p:cNvSpPr/>
            <p:nvPr/>
          </p:nvSpPr>
          <p:spPr>
            <a:xfrm>
              <a:off x="6258454" y="3849160"/>
              <a:ext cx="330200" cy="482600"/>
            </a:xfrm>
            <a:custGeom>
              <a:rect b="b" l="l" r="r" t="t"/>
              <a:pathLst>
                <a:path extrusionOk="0" h="128" w="8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0"/>
            <p:cNvSpPr/>
            <p:nvPr/>
          </p:nvSpPr>
          <p:spPr>
            <a:xfrm>
              <a:off x="6333066" y="3925360"/>
              <a:ext cx="96837" cy="96838"/>
            </a:xfrm>
            <a:custGeom>
              <a:rect b="b" l="l" r="r" t="t"/>
              <a:pathLst>
                <a:path extrusionOk="0" h="26" w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60"/>
          <p:cNvSpPr/>
          <p:nvPr/>
        </p:nvSpPr>
        <p:spPr>
          <a:xfrm>
            <a:off x="920705" y="4050933"/>
            <a:ext cx="247650" cy="361950"/>
          </a:xfrm>
          <a:custGeom>
            <a:rect b="b" l="l" r="r" t="t"/>
            <a:pathLst>
              <a:path extrusionOk="0" h="128" w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0"/>
          <p:cNvSpPr/>
          <p:nvPr/>
        </p:nvSpPr>
        <p:spPr>
          <a:xfrm>
            <a:off x="920705" y="4491058"/>
            <a:ext cx="247650" cy="361950"/>
          </a:xfrm>
          <a:custGeom>
            <a:rect b="b" l="l" r="r" t="t"/>
            <a:pathLst>
              <a:path extrusionOk="0" h="128" w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0"/>
          <p:cNvSpPr/>
          <p:nvPr/>
        </p:nvSpPr>
        <p:spPr>
          <a:xfrm>
            <a:off x="920705" y="5354358"/>
            <a:ext cx="247650" cy="361950"/>
          </a:xfrm>
          <a:custGeom>
            <a:rect b="b" l="l" r="r" t="t"/>
            <a:pathLst>
              <a:path extrusionOk="0" h="128" w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0"/>
          <p:cNvSpPr/>
          <p:nvPr/>
        </p:nvSpPr>
        <p:spPr>
          <a:xfrm>
            <a:off x="920705" y="2208233"/>
            <a:ext cx="247650" cy="361950"/>
          </a:xfrm>
          <a:custGeom>
            <a:rect b="b" l="l" r="r" t="t"/>
            <a:pathLst>
              <a:path extrusionOk="0" h="128" w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0"/>
          <p:cNvSpPr/>
          <p:nvPr/>
        </p:nvSpPr>
        <p:spPr>
          <a:xfrm>
            <a:off x="920705" y="3099745"/>
            <a:ext cx="247650" cy="361950"/>
          </a:xfrm>
          <a:custGeom>
            <a:rect b="b" l="l" r="r" t="t"/>
            <a:pathLst>
              <a:path extrusionOk="0" h="128" w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0"/>
          <p:cNvSpPr/>
          <p:nvPr/>
        </p:nvSpPr>
        <p:spPr>
          <a:xfrm>
            <a:off x="10147662" y="-844445"/>
            <a:ext cx="3286320" cy="2914837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3" name="Google Shape;603;p61"/>
          <p:cNvSpPr txBox="1"/>
          <p:nvPr/>
        </p:nvSpPr>
        <p:spPr>
          <a:xfrm>
            <a:off x="5228551" y="2486050"/>
            <a:ext cx="896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IBM Plex Sans"/>
              <a:buNone/>
            </a:pPr>
            <a:r>
              <a:rPr b="1" lang="en-US" sz="4200">
                <a:solidFill>
                  <a:srgbClr val="42B2ED"/>
                </a:solidFill>
                <a:latin typeface="IBM Plex Sans"/>
                <a:ea typeface="IBM Plex Sans"/>
                <a:cs typeface="IBM Plex Sans"/>
                <a:sym typeface="IBM Plex Sans"/>
              </a:rPr>
              <a:t>Q&amp;A</a:t>
            </a:r>
            <a:endParaRPr b="1" i="0" sz="4200" u="none" cap="none" strike="noStrike">
              <a:solidFill>
                <a:srgbClr val="42B2ED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04" name="Google Shape;604;p61"/>
          <p:cNvGrpSpPr/>
          <p:nvPr/>
        </p:nvGrpSpPr>
        <p:grpSpPr>
          <a:xfrm>
            <a:off x="379717" y="5824667"/>
            <a:ext cx="895683" cy="229314"/>
            <a:chOff x="5495135" y="872654"/>
            <a:chExt cx="1194245" cy="305752"/>
          </a:xfrm>
        </p:grpSpPr>
        <p:sp>
          <p:nvSpPr>
            <p:cNvPr id="605" name="Google Shape;605;p61"/>
            <p:cNvSpPr/>
            <p:nvPr/>
          </p:nvSpPr>
          <p:spPr>
            <a:xfrm>
              <a:off x="5495135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5935267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1"/>
            <p:cNvSpPr/>
            <p:nvPr/>
          </p:nvSpPr>
          <p:spPr>
            <a:xfrm>
              <a:off x="6375400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61"/>
          <p:cNvSpPr/>
          <p:nvPr/>
        </p:nvSpPr>
        <p:spPr>
          <a:xfrm>
            <a:off x="9839562" y="3943155"/>
            <a:ext cx="3286320" cy="2914837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/>
        </p:nvSpPr>
        <p:spPr>
          <a:xfrm>
            <a:off x="11445270" y="6462816"/>
            <a:ext cx="450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2" name="Google Shape;312;p51"/>
          <p:cNvSpPr txBox="1"/>
          <p:nvPr>
            <p:ph type="title"/>
          </p:nvPr>
        </p:nvSpPr>
        <p:spPr>
          <a:xfrm>
            <a:off x="2514600" y="120899"/>
            <a:ext cx="5486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b="1" lang="en-US" sz="3800">
                <a:solidFill>
                  <a:srgbClr val="42B2ED"/>
                </a:solidFill>
              </a:rPr>
              <a:t>Team</a:t>
            </a:r>
            <a:endParaRPr>
              <a:solidFill>
                <a:srgbClr val="42B2ED"/>
              </a:solidFill>
            </a:endParaRPr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830475" y="2072875"/>
            <a:ext cx="45540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Team members</a:t>
            </a:r>
            <a:endParaRPr b="1"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B2ED"/>
              </a:buClr>
              <a:buSzPts val="2200"/>
              <a:buChar char="➔"/>
            </a:pPr>
            <a:r>
              <a:rPr lang="en-US" sz="2200">
                <a:solidFill>
                  <a:srgbClr val="42B2ED"/>
                </a:solidFill>
              </a:rPr>
              <a:t>Atul Vyshnav R   </a:t>
            </a:r>
            <a:endParaRPr sz="2200">
              <a:solidFill>
                <a:srgbClr val="42B2ED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B2ED"/>
              </a:buClr>
              <a:buSzPts val="2200"/>
              <a:buChar char="➔"/>
            </a:pPr>
            <a:r>
              <a:rPr lang="en-US" sz="2200">
                <a:solidFill>
                  <a:srgbClr val="42B2ED"/>
                </a:solidFill>
              </a:rPr>
              <a:t>Krishnanand K</a:t>
            </a:r>
            <a:endParaRPr sz="2200">
              <a:solidFill>
                <a:srgbClr val="42B2ED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B2ED"/>
              </a:buClr>
              <a:buSzPts val="2200"/>
              <a:buChar char="➔"/>
            </a:pPr>
            <a:r>
              <a:rPr lang="en-US" sz="2200">
                <a:solidFill>
                  <a:srgbClr val="42B2ED"/>
                </a:solidFill>
              </a:rPr>
              <a:t>Aparna A               </a:t>
            </a:r>
            <a:endParaRPr sz="2200">
              <a:solidFill>
                <a:srgbClr val="42B2ED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B2ED"/>
              </a:buClr>
              <a:buSzPts val="2200"/>
              <a:buChar char="➔"/>
            </a:pPr>
            <a:r>
              <a:rPr lang="en-US" sz="2200">
                <a:solidFill>
                  <a:srgbClr val="42B2ED"/>
                </a:solidFill>
              </a:rPr>
              <a:t>Kallu Sudarsan</a:t>
            </a:r>
            <a:endParaRPr sz="2200">
              <a:solidFill>
                <a:srgbClr val="42B2ED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B2ED"/>
              </a:buClr>
              <a:buSzPts val="2200"/>
              <a:buChar char="➔"/>
            </a:pPr>
            <a:r>
              <a:rPr lang="en-US" sz="2200">
                <a:solidFill>
                  <a:srgbClr val="42B2ED"/>
                </a:solidFill>
              </a:rPr>
              <a:t>Gokul S Pillai        </a:t>
            </a:r>
            <a:endParaRPr sz="2200">
              <a:solidFill>
                <a:srgbClr val="42B2ED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B2ED"/>
              </a:buClr>
              <a:buSzPts val="2200"/>
              <a:buChar char="➔"/>
            </a:pPr>
            <a:r>
              <a:rPr lang="en-US" sz="2200">
                <a:solidFill>
                  <a:srgbClr val="42B2ED"/>
                </a:solidFill>
              </a:rPr>
              <a:t>Malavika S </a:t>
            </a:r>
            <a:endParaRPr sz="2200">
              <a:solidFill>
                <a:srgbClr val="42B2E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BM Plex Sans"/>
              <a:buNone/>
            </a:pPr>
            <a:r>
              <a:rPr b="1" lang="en-US" sz="2200">
                <a:solidFill>
                  <a:srgbClr val="42B2ED"/>
                </a:solidFill>
              </a:rPr>
              <a:t>     </a:t>
            </a:r>
            <a:endParaRPr b="1" sz="2200">
              <a:solidFill>
                <a:srgbClr val="42B2ED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BM Plex Sans"/>
              <a:buNone/>
            </a:pPr>
            <a:r>
              <a:rPr b="1" lang="en-US" sz="2200">
                <a:solidFill>
                  <a:srgbClr val="42B2ED"/>
                </a:solidFill>
              </a:rPr>
              <a:t> </a:t>
            </a:r>
            <a:r>
              <a:rPr b="1" lang="en-US" sz="2600">
                <a:solidFill>
                  <a:srgbClr val="42B2ED"/>
                </a:solidFill>
              </a:rPr>
              <a:t>RIT, Kottayam</a:t>
            </a:r>
            <a:r>
              <a:rPr b="1" lang="en-US" sz="2000">
                <a:solidFill>
                  <a:srgbClr val="42B2ED"/>
                </a:solidFill>
              </a:rPr>
              <a:t>  </a:t>
            </a:r>
            <a:endParaRPr>
              <a:solidFill>
                <a:srgbClr val="42B2ED"/>
              </a:solidFill>
            </a:endParaRPr>
          </a:p>
        </p:txBody>
      </p:sp>
      <p:grpSp>
        <p:nvGrpSpPr>
          <p:cNvPr id="314" name="Google Shape;314;p51"/>
          <p:cNvGrpSpPr/>
          <p:nvPr/>
        </p:nvGrpSpPr>
        <p:grpSpPr>
          <a:xfrm>
            <a:off x="4647076" y="666748"/>
            <a:ext cx="895683" cy="229314"/>
            <a:chOff x="5495135" y="872654"/>
            <a:chExt cx="1194245" cy="305752"/>
          </a:xfrm>
        </p:grpSpPr>
        <p:sp>
          <p:nvSpPr>
            <p:cNvPr id="315" name="Google Shape;315;p51"/>
            <p:cNvSpPr/>
            <p:nvPr/>
          </p:nvSpPr>
          <p:spPr>
            <a:xfrm>
              <a:off x="5495135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1"/>
            <p:cNvSpPr/>
            <p:nvPr/>
          </p:nvSpPr>
          <p:spPr>
            <a:xfrm>
              <a:off x="5935267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1"/>
            <p:cNvSpPr/>
            <p:nvPr/>
          </p:nvSpPr>
          <p:spPr>
            <a:xfrm>
              <a:off x="6375400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51"/>
          <p:cNvSpPr/>
          <p:nvPr/>
        </p:nvSpPr>
        <p:spPr>
          <a:xfrm>
            <a:off x="9777999" y="3943155"/>
            <a:ext cx="3286320" cy="2914837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5898675" y="1687075"/>
            <a:ext cx="31158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Mentors</a:t>
            </a:r>
            <a:endParaRPr b="1" sz="25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B2ED"/>
              </a:buClr>
              <a:buSzPts val="2200"/>
              <a:buChar char="➔"/>
            </a:pPr>
            <a:r>
              <a:rPr lang="en-US" sz="2200">
                <a:solidFill>
                  <a:srgbClr val="42B2ED"/>
                </a:solidFill>
              </a:rPr>
              <a:t>Mamatha Venkatesh</a:t>
            </a:r>
            <a:endParaRPr sz="2200">
              <a:solidFill>
                <a:srgbClr val="42B2ED"/>
              </a:solidFill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B2ED"/>
              </a:buClr>
              <a:buSzPts val="2200"/>
              <a:buChar char="➔"/>
            </a:pPr>
            <a:r>
              <a:rPr lang="en-US" sz="2200">
                <a:solidFill>
                  <a:srgbClr val="42B2ED"/>
                </a:solidFill>
              </a:rPr>
              <a:t>Balakrishnan Rajenderan</a:t>
            </a:r>
            <a:endParaRPr sz="2200">
              <a:solidFill>
                <a:srgbClr val="42B2ED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2B2E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2"/>
          <p:cNvPicPr preferRelativeResize="0"/>
          <p:nvPr/>
        </p:nvPicPr>
        <p:blipFill rotWithShape="1">
          <a:blip r:embed="rId3">
            <a:alphaModFix/>
          </a:blip>
          <a:srcRect b="15117" l="0" r="0" t="15117"/>
          <a:stretch/>
        </p:blipFill>
        <p:spPr>
          <a:xfrm>
            <a:off x="6096000" y="10"/>
            <a:ext cx="6096000" cy="685798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304800" y="548640"/>
            <a:ext cx="5486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of Contents</a:t>
            </a:r>
            <a:endParaRPr b="0" i="0" sz="3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6" name="Google Shape;326;p5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52"/>
          <p:cNvSpPr txBox="1"/>
          <p:nvPr/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67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1467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04800" y="1463040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AutoNum type="arabicPeriod"/>
            </a:pPr>
            <a:r>
              <a:rPr b="0" i="0" lang="en-US" sz="2133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Statement and its relevance</a:t>
            </a:r>
            <a:endParaRPr/>
          </a:p>
          <a:p>
            <a:pPr indent="-457200" lvl="0" marL="4572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AutoNum type="arabicPeriod"/>
            </a:pPr>
            <a:r>
              <a:rPr b="0" i="0" lang="en-US" sz="2133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Solution Approach</a:t>
            </a:r>
            <a:endParaRPr/>
          </a:p>
          <a:p>
            <a:pPr indent="-457200" lvl="1" marL="9144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Char char="•"/>
            </a:pPr>
            <a:r>
              <a:rPr lang="en-US" sz="2133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Description</a:t>
            </a:r>
            <a:endParaRPr sz="2133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57200" lvl="1" marL="9144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Char char="•"/>
            </a:pPr>
            <a:r>
              <a:rPr lang="en-US" sz="2133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Features</a:t>
            </a:r>
            <a:endParaRPr sz="2133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57200" lvl="1" marL="9144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Char char="•"/>
            </a:pPr>
            <a:r>
              <a:rPr lang="en-US" sz="2133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Architecture diagram</a:t>
            </a:r>
            <a:endParaRPr sz="2133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57200" lvl="0" marL="4572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AutoNum type="arabicPeriod"/>
            </a:pPr>
            <a:r>
              <a:rPr lang="en-US" sz="2133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Impact</a:t>
            </a:r>
            <a:endParaRPr sz="2133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57200" lvl="0" marL="4572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AutoNum type="arabicPeriod"/>
            </a:pPr>
            <a:r>
              <a:rPr lang="en-US" sz="2133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Outcomes</a:t>
            </a:r>
            <a:endParaRPr sz="2133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57200" lvl="0" marL="4572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AutoNum type="arabicPeriod"/>
            </a:pPr>
            <a:r>
              <a:rPr lang="en-US" sz="2133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Demo</a:t>
            </a:r>
            <a:endParaRPr sz="2133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57200" lvl="1" marL="9144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Char char="•"/>
            </a:pPr>
            <a:r>
              <a:rPr lang="en-US" sz="2133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P</a:t>
            </a:r>
            <a:r>
              <a:rPr b="0" i="0" lang="en-US" sz="2133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re-recorded video </a:t>
            </a:r>
            <a:endParaRPr/>
          </a:p>
          <a:p>
            <a:pPr indent="-457200" lvl="0" marL="4572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AutoNum type="arabicPeriod"/>
            </a:pPr>
            <a:r>
              <a:rPr lang="en-US" sz="2133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Future Scope</a:t>
            </a:r>
            <a:endParaRPr sz="2133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57200" lvl="0" marL="457200" marR="0" rtl="0" algn="l"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IBM Plex Sans"/>
              <a:buAutoNum type="arabicPeriod"/>
            </a:pPr>
            <a:r>
              <a:rPr b="0" i="0" lang="en-US" sz="2133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4" name="Google Shape;334;p53"/>
          <p:cNvSpPr txBox="1"/>
          <p:nvPr>
            <p:ph idx="3" type="body"/>
          </p:nvPr>
        </p:nvSpPr>
        <p:spPr>
          <a:xfrm>
            <a:off x="5638800" y="1162050"/>
            <a:ext cx="57063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3"/>
              <a:t>Lack of common people's </a:t>
            </a:r>
            <a:r>
              <a:rPr lang="en-US" sz="1833"/>
              <a:t>involvement </a:t>
            </a:r>
            <a:r>
              <a:rPr lang="en-US" sz="1833"/>
              <a:t>in the Indian equities market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3"/>
              <a:t>Most indian investors lack a basic </a:t>
            </a:r>
            <a:r>
              <a:rPr lang="en-US" sz="1833"/>
              <a:t>knowledge about the way stock market function.</a:t>
            </a:r>
            <a:endParaRPr sz="1833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3"/>
              <a:t>Only less than 5% of the population is actively involved in stock market.</a:t>
            </a:r>
            <a:endParaRPr sz="1833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3"/>
              <a:t>Lack of financial intelligence, trust and education are some of the reasons it isn't mainstream.</a:t>
            </a:r>
            <a:endParaRPr sz="18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3"/>
          <p:cNvSpPr txBox="1"/>
          <p:nvPr>
            <p:ph type="title"/>
          </p:nvPr>
        </p:nvSpPr>
        <p:spPr>
          <a:xfrm>
            <a:off x="76200" y="63702"/>
            <a:ext cx="85344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b="1" lang="en-US" sz="3800">
                <a:solidFill>
                  <a:srgbClr val="42B2ED"/>
                </a:solidFill>
              </a:rPr>
              <a:t>Problem statement and relevance</a:t>
            </a:r>
            <a:endParaRPr b="1" sz="3800">
              <a:solidFill>
                <a:srgbClr val="42B2ED"/>
              </a:solidFill>
            </a:endParaRPr>
          </a:p>
        </p:txBody>
      </p:sp>
      <p:sp>
        <p:nvSpPr>
          <p:cNvPr id="336" name="Google Shape;336;p53"/>
          <p:cNvSpPr/>
          <p:nvPr/>
        </p:nvSpPr>
        <p:spPr>
          <a:xfrm>
            <a:off x="1031251" y="1216225"/>
            <a:ext cx="3244457" cy="3159439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3"/>
          <p:cNvSpPr/>
          <p:nvPr/>
        </p:nvSpPr>
        <p:spPr>
          <a:xfrm flipH="1" rot="10800000">
            <a:off x="1699195" y="1980540"/>
            <a:ext cx="1630800" cy="1630800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3"/>
          <p:cNvSpPr txBox="1"/>
          <p:nvPr/>
        </p:nvSpPr>
        <p:spPr>
          <a:xfrm>
            <a:off x="1826849" y="2622850"/>
            <a:ext cx="137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36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</a:t>
            </a:r>
            <a:endParaRPr sz="1800">
              <a:solidFill>
                <a:srgbClr val="0B36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9" name="Google Shape;339;p53"/>
          <p:cNvSpPr/>
          <p:nvPr/>
        </p:nvSpPr>
        <p:spPr>
          <a:xfrm>
            <a:off x="5481285" y="1380052"/>
            <a:ext cx="565163" cy="550354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5481285" y="4105152"/>
            <a:ext cx="565163" cy="550354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3"/>
          <p:cNvSpPr/>
          <p:nvPr/>
        </p:nvSpPr>
        <p:spPr>
          <a:xfrm>
            <a:off x="5481285" y="3170577"/>
            <a:ext cx="565163" cy="550354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3"/>
          <p:cNvSpPr/>
          <p:nvPr/>
        </p:nvSpPr>
        <p:spPr>
          <a:xfrm>
            <a:off x="5481285" y="2236002"/>
            <a:ext cx="565163" cy="550354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54"/>
          <p:cNvSpPr txBox="1"/>
          <p:nvPr>
            <p:ph type="title"/>
          </p:nvPr>
        </p:nvSpPr>
        <p:spPr>
          <a:xfrm>
            <a:off x="2514600" y="120899"/>
            <a:ext cx="5486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b="1" lang="en-US" sz="4100">
                <a:solidFill>
                  <a:srgbClr val="42B2ED"/>
                </a:solidFill>
              </a:rPr>
              <a:t>Solution Approach</a:t>
            </a:r>
            <a:endParaRPr b="1" sz="4100">
              <a:solidFill>
                <a:srgbClr val="42B2E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t/>
            </a:r>
            <a:endParaRPr sz="4100">
              <a:solidFill>
                <a:srgbClr val="42B2ED"/>
              </a:solidFill>
            </a:endParaRPr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>
            <a:off x="228600" y="972000"/>
            <a:ext cx="11271300" cy="5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lang="en-US"/>
              <a:t>             </a:t>
            </a:r>
            <a:r>
              <a:rPr lang="en-US"/>
              <a:t>Description</a:t>
            </a:r>
            <a:endParaRPr/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300"/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300"/>
              <a:t>An interactive platform that educates novice users with trade suggestions  </a:t>
            </a:r>
            <a:r>
              <a:rPr lang="en-US" sz="2300"/>
              <a:t>backed by ML predictions. It is a game like approach which helps the absolute beginners to master Stock market. It will make a same impact as made by the digital payment applications in India.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/>
          </a:p>
        </p:txBody>
      </p:sp>
      <p:sp>
        <p:nvSpPr>
          <p:cNvPr id="350" name="Google Shape;350;p54"/>
          <p:cNvSpPr/>
          <p:nvPr/>
        </p:nvSpPr>
        <p:spPr>
          <a:xfrm flipH="1" rot="10800000">
            <a:off x="157098" y="1258472"/>
            <a:ext cx="823200" cy="823200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54"/>
          <p:cNvGrpSpPr/>
          <p:nvPr/>
        </p:nvGrpSpPr>
        <p:grpSpPr>
          <a:xfrm>
            <a:off x="444880" y="1489108"/>
            <a:ext cx="247650" cy="361950"/>
            <a:chOff x="6258454" y="3849160"/>
            <a:chExt cx="330200" cy="482600"/>
          </a:xfrm>
        </p:grpSpPr>
        <p:sp>
          <p:nvSpPr>
            <p:cNvPr id="352" name="Google Shape;352;p54"/>
            <p:cNvSpPr/>
            <p:nvPr/>
          </p:nvSpPr>
          <p:spPr>
            <a:xfrm>
              <a:off x="6258454" y="3849160"/>
              <a:ext cx="330200" cy="482600"/>
            </a:xfrm>
            <a:custGeom>
              <a:rect b="b" l="l" r="r" t="t"/>
              <a:pathLst>
                <a:path extrusionOk="0" h="128" w="8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4"/>
            <p:cNvSpPr/>
            <p:nvPr/>
          </p:nvSpPr>
          <p:spPr>
            <a:xfrm>
              <a:off x="6333066" y="3925360"/>
              <a:ext cx="96837" cy="96838"/>
            </a:xfrm>
            <a:custGeom>
              <a:rect b="b" l="l" r="r" t="t"/>
              <a:pathLst>
                <a:path extrusionOk="0" h="26" w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54"/>
          <p:cNvGrpSpPr/>
          <p:nvPr/>
        </p:nvGrpSpPr>
        <p:grpSpPr>
          <a:xfrm>
            <a:off x="4647076" y="790498"/>
            <a:ext cx="895683" cy="229314"/>
            <a:chOff x="5495135" y="872654"/>
            <a:chExt cx="1194245" cy="305752"/>
          </a:xfrm>
        </p:grpSpPr>
        <p:sp>
          <p:nvSpPr>
            <p:cNvPr id="355" name="Google Shape;355;p54"/>
            <p:cNvSpPr/>
            <p:nvPr/>
          </p:nvSpPr>
          <p:spPr>
            <a:xfrm>
              <a:off x="5495135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4"/>
            <p:cNvSpPr/>
            <p:nvPr/>
          </p:nvSpPr>
          <p:spPr>
            <a:xfrm>
              <a:off x="5935267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4"/>
            <p:cNvSpPr/>
            <p:nvPr/>
          </p:nvSpPr>
          <p:spPr>
            <a:xfrm>
              <a:off x="6375400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54"/>
          <p:cNvSpPr/>
          <p:nvPr/>
        </p:nvSpPr>
        <p:spPr>
          <a:xfrm>
            <a:off x="10394149" y="4170880"/>
            <a:ext cx="3286320" cy="2914837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/>
        </p:nvSpPr>
        <p:spPr>
          <a:xfrm>
            <a:off x="11445270" y="6462816"/>
            <a:ext cx="450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4" name="Google Shape;364;p55"/>
          <p:cNvSpPr txBox="1"/>
          <p:nvPr>
            <p:ph type="title"/>
          </p:nvPr>
        </p:nvSpPr>
        <p:spPr>
          <a:xfrm>
            <a:off x="2514600" y="120899"/>
            <a:ext cx="5486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b="1" lang="en-US" sz="3800">
                <a:solidFill>
                  <a:srgbClr val="42B2ED"/>
                </a:solidFill>
              </a:rPr>
              <a:t>Solution Approach</a:t>
            </a:r>
            <a:endParaRPr b="1" sz="3800">
              <a:solidFill>
                <a:srgbClr val="42B2E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t/>
            </a:r>
            <a:endParaRPr>
              <a:solidFill>
                <a:srgbClr val="42B2ED"/>
              </a:solidFill>
            </a:endParaRPr>
          </a:p>
        </p:txBody>
      </p:sp>
      <p:sp>
        <p:nvSpPr>
          <p:cNvPr id="365" name="Google Shape;365;p55"/>
          <p:cNvSpPr txBox="1"/>
          <p:nvPr>
            <p:ph idx="1" type="body"/>
          </p:nvPr>
        </p:nvSpPr>
        <p:spPr>
          <a:xfrm>
            <a:off x="228600" y="972000"/>
            <a:ext cx="11271300" cy="51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/>
              <a:t>          Features of StockIT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 Game based Intuitive approach to learning.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Mock trade sessions on real time charts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Simplified UI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ML price action prediction models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Education about owning stocks.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Access to equities, options trading etc., based on test scores.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Trading jargons explained in Layman's terms.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Zero commission model on trades.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5"/>
          <p:cNvSpPr/>
          <p:nvPr/>
        </p:nvSpPr>
        <p:spPr>
          <a:xfrm flipH="1" rot="10800000">
            <a:off x="39423" y="971997"/>
            <a:ext cx="823200" cy="823200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55"/>
          <p:cNvGrpSpPr/>
          <p:nvPr/>
        </p:nvGrpSpPr>
        <p:grpSpPr>
          <a:xfrm>
            <a:off x="327205" y="1202633"/>
            <a:ext cx="247650" cy="361950"/>
            <a:chOff x="6258454" y="3849160"/>
            <a:chExt cx="330200" cy="482600"/>
          </a:xfrm>
        </p:grpSpPr>
        <p:sp>
          <p:nvSpPr>
            <p:cNvPr id="368" name="Google Shape;368;p55"/>
            <p:cNvSpPr/>
            <p:nvPr/>
          </p:nvSpPr>
          <p:spPr>
            <a:xfrm>
              <a:off x="6258454" y="3849160"/>
              <a:ext cx="330200" cy="482600"/>
            </a:xfrm>
            <a:custGeom>
              <a:rect b="b" l="l" r="r" t="t"/>
              <a:pathLst>
                <a:path extrusionOk="0" h="128" w="8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5"/>
            <p:cNvSpPr/>
            <p:nvPr/>
          </p:nvSpPr>
          <p:spPr>
            <a:xfrm>
              <a:off x="6333066" y="3925360"/>
              <a:ext cx="96837" cy="96838"/>
            </a:xfrm>
            <a:custGeom>
              <a:rect b="b" l="l" r="r" t="t"/>
              <a:pathLst>
                <a:path extrusionOk="0" h="26" w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55"/>
          <p:cNvGrpSpPr/>
          <p:nvPr/>
        </p:nvGrpSpPr>
        <p:grpSpPr>
          <a:xfrm>
            <a:off x="4647076" y="666748"/>
            <a:ext cx="895683" cy="229314"/>
            <a:chOff x="5495135" y="872654"/>
            <a:chExt cx="1194245" cy="305752"/>
          </a:xfrm>
        </p:grpSpPr>
        <p:sp>
          <p:nvSpPr>
            <p:cNvPr id="371" name="Google Shape;371;p55"/>
            <p:cNvSpPr/>
            <p:nvPr/>
          </p:nvSpPr>
          <p:spPr>
            <a:xfrm>
              <a:off x="5495135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5"/>
            <p:cNvSpPr/>
            <p:nvPr/>
          </p:nvSpPr>
          <p:spPr>
            <a:xfrm>
              <a:off x="5935267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5"/>
            <p:cNvSpPr/>
            <p:nvPr/>
          </p:nvSpPr>
          <p:spPr>
            <a:xfrm>
              <a:off x="6375400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55"/>
          <p:cNvSpPr/>
          <p:nvPr/>
        </p:nvSpPr>
        <p:spPr>
          <a:xfrm>
            <a:off x="9777999" y="3943155"/>
            <a:ext cx="3286320" cy="2914837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/>
        </p:nvSpPr>
        <p:spPr>
          <a:xfrm>
            <a:off x="11445270" y="6462816"/>
            <a:ext cx="450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0" name="Google Shape;380;p56"/>
          <p:cNvSpPr txBox="1"/>
          <p:nvPr>
            <p:ph type="title"/>
          </p:nvPr>
        </p:nvSpPr>
        <p:spPr>
          <a:xfrm>
            <a:off x="3010475" y="118699"/>
            <a:ext cx="5486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b="1" lang="en-US" sz="3800">
                <a:solidFill>
                  <a:srgbClr val="42B2ED"/>
                </a:solidFill>
              </a:rPr>
              <a:t>Solution Flow</a:t>
            </a:r>
            <a:endParaRPr b="1" sz="3800">
              <a:solidFill>
                <a:srgbClr val="42B2ED"/>
              </a:solidFill>
            </a:endParaRPr>
          </a:p>
        </p:txBody>
      </p:sp>
      <p:sp>
        <p:nvSpPr>
          <p:cNvPr id="381" name="Google Shape;381;p56"/>
          <p:cNvSpPr txBox="1"/>
          <p:nvPr/>
        </p:nvSpPr>
        <p:spPr>
          <a:xfrm>
            <a:off x="0" y="788300"/>
            <a:ext cx="121920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ARCHITECTURE DIAGRAM</a:t>
            </a:r>
            <a:endParaRPr sz="350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82" name="Google Shape;3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25" y="1793000"/>
            <a:ext cx="11173351" cy="459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56"/>
          <p:cNvGrpSpPr/>
          <p:nvPr/>
        </p:nvGrpSpPr>
        <p:grpSpPr>
          <a:xfrm>
            <a:off x="5331805" y="666740"/>
            <a:ext cx="843734" cy="229314"/>
            <a:chOff x="5495135" y="872654"/>
            <a:chExt cx="1194245" cy="305752"/>
          </a:xfrm>
        </p:grpSpPr>
        <p:sp>
          <p:nvSpPr>
            <p:cNvPr id="384" name="Google Shape;384;p56"/>
            <p:cNvSpPr/>
            <p:nvPr/>
          </p:nvSpPr>
          <p:spPr>
            <a:xfrm>
              <a:off x="5495135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6"/>
            <p:cNvSpPr/>
            <p:nvPr/>
          </p:nvSpPr>
          <p:spPr>
            <a:xfrm>
              <a:off x="5935267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6"/>
            <p:cNvSpPr/>
            <p:nvPr/>
          </p:nvSpPr>
          <p:spPr>
            <a:xfrm>
              <a:off x="6375400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/>
        </p:nvSpPr>
        <p:spPr>
          <a:xfrm>
            <a:off x="11445270" y="6462816"/>
            <a:ext cx="450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2" name="Google Shape;392;p57"/>
          <p:cNvSpPr txBox="1"/>
          <p:nvPr>
            <p:ph type="title"/>
          </p:nvPr>
        </p:nvSpPr>
        <p:spPr>
          <a:xfrm>
            <a:off x="3109300" y="225424"/>
            <a:ext cx="5486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b="1" lang="en-US" sz="4600">
                <a:solidFill>
                  <a:srgbClr val="42B2ED"/>
                </a:solidFill>
              </a:rPr>
              <a:t>Impact</a:t>
            </a:r>
            <a:endParaRPr b="1" sz="4600">
              <a:solidFill>
                <a:srgbClr val="42B2ED"/>
              </a:solidFill>
            </a:endParaRPr>
          </a:p>
        </p:txBody>
      </p:sp>
      <p:grpSp>
        <p:nvGrpSpPr>
          <p:cNvPr id="393" name="Google Shape;393;p57"/>
          <p:cNvGrpSpPr/>
          <p:nvPr/>
        </p:nvGrpSpPr>
        <p:grpSpPr>
          <a:xfrm>
            <a:off x="5322317" y="1047392"/>
            <a:ext cx="895683" cy="229314"/>
            <a:chOff x="5495135" y="872654"/>
            <a:chExt cx="1194245" cy="305752"/>
          </a:xfrm>
        </p:grpSpPr>
        <p:sp>
          <p:nvSpPr>
            <p:cNvPr id="394" name="Google Shape;394;p57"/>
            <p:cNvSpPr/>
            <p:nvPr/>
          </p:nvSpPr>
          <p:spPr>
            <a:xfrm>
              <a:off x="5495135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7"/>
            <p:cNvSpPr/>
            <p:nvPr/>
          </p:nvSpPr>
          <p:spPr>
            <a:xfrm>
              <a:off x="5935267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7"/>
            <p:cNvSpPr/>
            <p:nvPr/>
          </p:nvSpPr>
          <p:spPr>
            <a:xfrm>
              <a:off x="6375400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57"/>
          <p:cNvSpPr/>
          <p:nvPr/>
        </p:nvSpPr>
        <p:spPr>
          <a:xfrm>
            <a:off x="1499400" y="2570175"/>
            <a:ext cx="2030402" cy="2099498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57"/>
          <p:cNvGrpSpPr/>
          <p:nvPr/>
        </p:nvGrpSpPr>
        <p:grpSpPr>
          <a:xfrm rot="5400000">
            <a:off x="1856625" y="2383950"/>
            <a:ext cx="3953800" cy="2637850"/>
            <a:chOff x="1363" y="756"/>
            <a:chExt cx="2014" cy="3040"/>
          </a:xfrm>
        </p:grpSpPr>
        <p:sp>
          <p:nvSpPr>
            <p:cNvPr id="399" name="Google Shape;399;p57"/>
            <p:cNvSpPr/>
            <p:nvPr/>
          </p:nvSpPr>
          <p:spPr>
            <a:xfrm>
              <a:off x="3172" y="1712"/>
              <a:ext cx="36" cy="111"/>
            </a:xfrm>
            <a:custGeom>
              <a:rect b="b" l="l" r="r" t="t"/>
              <a:pathLst>
                <a:path extrusionOk="0" h="31" w="23">
                  <a:moveTo>
                    <a:pt x="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6" y="12"/>
                    <a:pt x="13" y="22"/>
                    <a:pt x="19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7" y="19"/>
                    <a:pt x="10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7"/>
            <p:cNvSpPr/>
            <p:nvPr/>
          </p:nvSpPr>
          <p:spPr>
            <a:xfrm>
              <a:off x="2656" y="857"/>
              <a:ext cx="53" cy="53"/>
            </a:xfrm>
            <a:custGeom>
              <a:rect b="b" l="l" r="r" t="t"/>
              <a:pathLst>
                <a:path extrusionOk="0" h="15" w="34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1" y="8"/>
                    <a:pt x="22" y="12"/>
                    <a:pt x="33" y="15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24" y="7"/>
                    <a:pt x="13" y="3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7"/>
            <p:cNvSpPr/>
            <p:nvPr/>
          </p:nvSpPr>
          <p:spPr>
            <a:xfrm>
              <a:off x="3346" y="2622"/>
              <a:ext cx="18" cy="129"/>
            </a:xfrm>
            <a:custGeom>
              <a:rect b="b" l="l" r="r" t="t"/>
              <a:pathLst>
                <a:path extrusionOk="0" h="36" w="12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3"/>
                    <a:pt x="5" y="24"/>
                    <a:pt x="7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23"/>
                    <a:pt x="8" y="12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7"/>
            <p:cNvSpPr/>
            <p:nvPr/>
          </p:nvSpPr>
          <p:spPr>
            <a:xfrm>
              <a:off x="2756" y="943"/>
              <a:ext cx="52" cy="68"/>
            </a:xfrm>
            <a:custGeom>
              <a:rect b="b" l="l" r="r" t="t"/>
              <a:pathLst>
                <a:path extrusionOk="0" h="19" w="33">
                  <a:moveTo>
                    <a:pt x="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1" y="9"/>
                    <a:pt x="21" y="14"/>
                    <a:pt x="31" y="19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23" y="9"/>
                    <a:pt x="13" y="4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7"/>
            <p:cNvSpPr/>
            <p:nvPr/>
          </p:nvSpPr>
          <p:spPr>
            <a:xfrm>
              <a:off x="3319" y="2378"/>
              <a:ext cx="22" cy="126"/>
            </a:xfrm>
            <a:custGeom>
              <a:rect b="b" l="l" r="r" t="t"/>
              <a:pathLst>
                <a:path extrusionOk="0" h="35" w="14">
                  <a:moveTo>
                    <a:pt x="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3"/>
                    <a:pt x="6" y="24"/>
                    <a:pt x="9" y="3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1" y="23"/>
                    <a:pt x="8" y="11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7"/>
            <p:cNvSpPr/>
            <p:nvPr/>
          </p:nvSpPr>
          <p:spPr>
            <a:xfrm>
              <a:off x="2852" y="1050"/>
              <a:ext cx="50" cy="82"/>
            </a:xfrm>
            <a:custGeom>
              <a:rect b="b" l="l" r="r" t="t"/>
              <a:pathLst>
                <a:path extrusionOk="0" h="23" w="32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0" y="10"/>
                    <a:pt x="20" y="16"/>
                    <a:pt x="30" y="23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3" y="12"/>
                    <a:pt x="13" y="6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7"/>
            <p:cNvSpPr/>
            <p:nvPr/>
          </p:nvSpPr>
          <p:spPr>
            <a:xfrm>
              <a:off x="3335" y="3628"/>
              <a:ext cx="20" cy="125"/>
            </a:xfrm>
            <a:custGeom>
              <a:rect b="b" l="l" r="r" t="t"/>
              <a:pathLst>
                <a:path extrusionOk="0" h="35" w="13">
                  <a:moveTo>
                    <a:pt x="8" y="0"/>
                  </a:moveTo>
                  <a:cubicBezTo>
                    <a:pt x="5" y="11"/>
                    <a:pt x="3" y="23"/>
                    <a:pt x="0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7" y="24"/>
                    <a:pt x="10" y="12"/>
                    <a:pt x="13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7"/>
            <p:cNvSpPr/>
            <p:nvPr/>
          </p:nvSpPr>
          <p:spPr>
            <a:xfrm>
              <a:off x="2341" y="756"/>
              <a:ext cx="53" cy="18"/>
            </a:xfrm>
            <a:custGeom>
              <a:rect b="b" l="l" r="r" t="t"/>
              <a:pathLst>
                <a:path extrusionOk="0" h="5" w="34">
                  <a:moveTo>
                    <a:pt x="18" y="0"/>
                  </a:moveTo>
                  <a:cubicBezTo>
                    <a:pt x="12" y="0"/>
                    <a:pt x="6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5"/>
                    <a:pt x="12" y="5"/>
                    <a:pt x="18" y="5"/>
                  </a:cubicBezTo>
                  <a:cubicBezTo>
                    <a:pt x="24" y="5"/>
                    <a:pt x="29" y="5"/>
                    <a:pt x="34" y="5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4" y="0"/>
                    <a:pt x="18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7"/>
            <p:cNvSpPr/>
            <p:nvPr/>
          </p:nvSpPr>
          <p:spPr>
            <a:xfrm>
              <a:off x="2235" y="764"/>
              <a:ext cx="53" cy="32"/>
            </a:xfrm>
            <a:custGeom>
              <a:rect b="b" l="l" r="r" t="t"/>
              <a:pathLst>
                <a:path extrusionOk="0" h="9" w="34">
                  <a:moveTo>
                    <a:pt x="34" y="0"/>
                  </a:moveTo>
                  <a:cubicBezTo>
                    <a:pt x="23" y="1"/>
                    <a:pt x="11" y="2"/>
                    <a:pt x="0" y="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7"/>
                    <a:pt x="23" y="6"/>
                    <a:pt x="34" y="5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7"/>
            <p:cNvSpPr/>
            <p:nvPr/>
          </p:nvSpPr>
          <p:spPr>
            <a:xfrm>
              <a:off x="2943" y="1186"/>
              <a:ext cx="47" cy="90"/>
            </a:xfrm>
            <a:custGeom>
              <a:rect b="b" l="l" r="r" t="t"/>
              <a:pathLst>
                <a:path extrusionOk="0" h="25" w="30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9" y="11"/>
                    <a:pt x="19" y="18"/>
                    <a:pt x="27" y="2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1" y="14"/>
                    <a:pt x="12" y="6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7"/>
            <p:cNvSpPr/>
            <p:nvPr/>
          </p:nvSpPr>
          <p:spPr>
            <a:xfrm>
              <a:off x="2553" y="796"/>
              <a:ext cx="55" cy="43"/>
            </a:xfrm>
            <a:custGeom>
              <a:rect b="b" l="l" r="r" t="t"/>
              <a:pathLst>
                <a:path extrusionOk="0" h="12" w="35">
                  <a:moveTo>
                    <a:pt x="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1" y="7"/>
                    <a:pt x="23" y="10"/>
                    <a:pt x="34" y="12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24" y="5"/>
                    <a:pt x="12" y="2"/>
                    <a:pt x="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2130" y="799"/>
              <a:ext cx="53" cy="43"/>
            </a:xfrm>
            <a:custGeom>
              <a:rect b="b" l="l" r="r" t="t"/>
              <a:pathLst>
                <a:path extrusionOk="0" h="12" w="34">
                  <a:moveTo>
                    <a:pt x="33" y="0"/>
                  </a:moveTo>
                  <a:cubicBezTo>
                    <a:pt x="22" y="2"/>
                    <a:pt x="11" y="4"/>
                    <a:pt x="0" y="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2" y="9"/>
                    <a:pt x="23" y="7"/>
                    <a:pt x="34" y="4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2448" y="764"/>
              <a:ext cx="55" cy="32"/>
            </a:xfrm>
            <a:custGeom>
              <a:rect b="b" l="l" r="r" t="t"/>
              <a:pathLst>
                <a:path extrusionOk="0" h="9" w="35">
                  <a:moveTo>
                    <a:pt x="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1" y="6"/>
                    <a:pt x="23" y="7"/>
                    <a:pt x="34" y="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3" y="2"/>
                    <a:pt x="12" y="1"/>
                    <a:pt x="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3357" y="3381"/>
              <a:ext cx="14" cy="125"/>
            </a:xfrm>
            <a:custGeom>
              <a:rect b="b" l="l" r="r" t="t"/>
              <a:pathLst>
                <a:path extrusionOk="0" h="35" w="9">
                  <a:moveTo>
                    <a:pt x="5" y="0"/>
                  </a:moveTo>
                  <a:cubicBezTo>
                    <a:pt x="3" y="11"/>
                    <a:pt x="2" y="23"/>
                    <a:pt x="0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7" y="24"/>
                    <a:pt x="8" y="12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3368" y="3123"/>
              <a:ext cx="9" cy="133"/>
            </a:xfrm>
            <a:custGeom>
              <a:rect b="b" l="l" r="r" t="t"/>
              <a:pathLst>
                <a:path extrusionOk="0" h="37" w="6">
                  <a:moveTo>
                    <a:pt x="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3"/>
                    <a:pt x="1" y="25"/>
                    <a:pt x="0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25"/>
                    <a:pt x="6" y="13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7"/>
            <p:cNvSpPr/>
            <p:nvPr/>
          </p:nvSpPr>
          <p:spPr>
            <a:xfrm>
              <a:off x="2026" y="857"/>
              <a:ext cx="54" cy="57"/>
            </a:xfrm>
            <a:custGeom>
              <a:rect b="b" l="l" r="r" t="t"/>
              <a:pathLst>
                <a:path extrusionOk="0" h="16" w="34">
                  <a:moveTo>
                    <a:pt x="33" y="0"/>
                  </a:moveTo>
                  <a:cubicBezTo>
                    <a:pt x="22" y="4"/>
                    <a:pt x="11" y="7"/>
                    <a:pt x="0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2"/>
                    <a:pt x="23" y="9"/>
                    <a:pt x="34" y="5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7"/>
            <p:cNvSpPr/>
            <p:nvPr/>
          </p:nvSpPr>
          <p:spPr>
            <a:xfrm>
              <a:off x="3230" y="1920"/>
              <a:ext cx="33" cy="118"/>
            </a:xfrm>
            <a:custGeom>
              <a:rect b="b" l="l" r="r" t="t"/>
              <a:pathLst>
                <a:path extrusionOk="0" h="33" w="21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6" y="21"/>
                    <a:pt x="10" y="10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7"/>
            <p:cNvSpPr/>
            <p:nvPr/>
          </p:nvSpPr>
          <p:spPr>
            <a:xfrm>
              <a:off x="3028" y="1340"/>
              <a:ext cx="43" cy="100"/>
            </a:xfrm>
            <a:custGeom>
              <a:rect b="b" l="l" r="r" t="t"/>
              <a:pathLst>
                <a:path extrusionOk="0" h="28" w="2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2"/>
                    <a:pt x="16" y="20"/>
                    <a:pt x="25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0" y="16"/>
                    <a:pt x="11" y="8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7"/>
            <p:cNvSpPr/>
            <p:nvPr/>
          </p:nvSpPr>
          <p:spPr>
            <a:xfrm>
              <a:off x="3103" y="1515"/>
              <a:ext cx="40" cy="108"/>
            </a:xfrm>
            <a:custGeom>
              <a:rect b="b" l="l" r="r" t="t"/>
              <a:pathLst>
                <a:path extrusionOk="0" h="30" w="26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2"/>
                    <a:pt x="15" y="21"/>
                    <a:pt x="23" y="30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19" y="18"/>
                    <a:pt x="12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7"/>
            <p:cNvSpPr/>
            <p:nvPr/>
          </p:nvSpPr>
          <p:spPr>
            <a:xfrm>
              <a:off x="3280" y="2146"/>
              <a:ext cx="28" cy="121"/>
            </a:xfrm>
            <a:custGeom>
              <a:rect b="b" l="l" r="r" t="t"/>
              <a:pathLst>
                <a:path extrusionOk="0" h="34" w="18">
                  <a:moveTo>
                    <a:pt x="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4" y="12"/>
                    <a:pt x="9" y="23"/>
                    <a:pt x="13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21"/>
                    <a:pt x="9" y="10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7"/>
            <p:cNvSpPr/>
            <p:nvPr/>
          </p:nvSpPr>
          <p:spPr>
            <a:xfrm>
              <a:off x="3363" y="2872"/>
              <a:ext cx="12" cy="126"/>
            </a:xfrm>
            <a:custGeom>
              <a:rect b="b" l="l" r="r" t="t"/>
              <a:pathLst>
                <a:path extrusionOk="0" h="35" w="8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2"/>
                    <a:pt x="2" y="24"/>
                    <a:pt x="3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23"/>
                    <a:pt x="6" y="11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7"/>
            <p:cNvSpPr/>
            <p:nvPr/>
          </p:nvSpPr>
          <p:spPr>
            <a:xfrm>
              <a:off x="1835" y="1054"/>
              <a:ext cx="50" cy="78"/>
            </a:xfrm>
            <a:custGeom>
              <a:rect b="b" l="l" r="r" t="t"/>
              <a:pathLst>
                <a:path extrusionOk="0" h="22" w="32">
                  <a:moveTo>
                    <a:pt x="29" y="0"/>
                  </a:moveTo>
                  <a:cubicBezTo>
                    <a:pt x="19" y="6"/>
                    <a:pt x="9" y="12"/>
                    <a:pt x="0" y="18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2" y="16"/>
                    <a:pt x="22" y="10"/>
                    <a:pt x="32" y="5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7"/>
            <p:cNvSpPr/>
            <p:nvPr/>
          </p:nvSpPr>
          <p:spPr>
            <a:xfrm>
              <a:off x="1376" y="2629"/>
              <a:ext cx="17" cy="129"/>
            </a:xfrm>
            <a:custGeom>
              <a:rect b="b" l="l" r="r" t="t"/>
              <a:pathLst>
                <a:path extrusionOk="0" h="36" w="11">
                  <a:moveTo>
                    <a:pt x="6" y="0"/>
                  </a:moveTo>
                  <a:cubicBezTo>
                    <a:pt x="4" y="12"/>
                    <a:pt x="1" y="23"/>
                    <a:pt x="0" y="35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24"/>
                    <a:pt x="8" y="13"/>
                    <a:pt x="11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7"/>
            <p:cNvSpPr/>
            <p:nvPr/>
          </p:nvSpPr>
          <p:spPr>
            <a:xfrm>
              <a:off x="1476" y="1927"/>
              <a:ext cx="33" cy="118"/>
            </a:xfrm>
            <a:custGeom>
              <a:rect b="b" l="l" r="r" t="t"/>
              <a:pathLst>
                <a:path extrusionOk="0" h="33" w="21">
                  <a:moveTo>
                    <a:pt x="16" y="0"/>
                  </a:moveTo>
                  <a:cubicBezTo>
                    <a:pt x="11" y="10"/>
                    <a:pt x="5" y="20"/>
                    <a:pt x="0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9" y="23"/>
                    <a:pt x="15" y="12"/>
                    <a:pt x="21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7"/>
            <p:cNvSpPr/>
            <p:nvPr/>
          </p:nvSpPr>
          <p:spPr>
            <a:xfrm>
              <a:off x="1431" y="2149"/>
              <a:ext cx="28" cy="126"/>
            </a:xfrm>
            <a:custGeom>
              <a:rect b="b" l="l" r="r" t="t"/>
              <a:pathLst>
                <a:path extrusionOk="0" h="35" w="18">
                  <a:moveTo>
                    <a:pt x="14" y="0"/>
                  </a:moveTo>
                  <a:cubicBezTo>
                    <a:pt x="9" y="11"/>
                    <a:pt x="5" y="22"/>
                    <a:pt x="0" y="33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9" y="24"/>
                    <a:pt x="14" y="13"/>
                    <a:pt x="18" y="3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7"/>
            <p:cNvSpPr/>
            <p:nvPr/>
          </p:nvSpPr>
          <p:spPr>
            <a:xfrm>
              <a:off x="1398" y="2386"/>
              <a:ext cx="23" cy="125"/>
            </a:xfrm>
            <a:custGeom>
              <a:rect b="b" l="l" r="r" t="t"/>
              <a:pathLst>
                <a:path extrusionOk="0" h="35" w="15">
                  <a:moveTo>
                    <a:pt x="10" y="0"/>
                  </a:moveTo>
                  <a:cubicBezTo>
                    <a:pt x="6" y="11"/>
                    <a:pt x="3" y="23"/>
                    <a:pt x="0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8" y="24"/>
                    <a:pt x="11" y="13"/>
                    <a:pt x="15" y="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7"/>
            <p:cNvSpPr/>
            <p:nvPr/>
          </p:nvSpPr>
          <p:spPr>
            <a:xfrm>
              <a:off x="1529" y="1716"/>
              <a:ext cx="38" cy="115"/>
            </a:xfrm>
            <a:custGeom>
              <a:rect b="b" l="l" r="r" t="t"/>
              <a:pathLst>
                <a:path extrusionOk="0" h="32" w="24">
                  <a:moveTo>
                    <a:pt x="20" y="0"/>
                  </a:moveTo>
                  <a:cubicBezTo>
                    <a:pt x="13" y="9"/>
                    <a:pt x="7" y="19"/>
                    <a:pt x="0" y="29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1" y="22"/>
                    <a:pt x="17" y="12"/>
                    <a:pt x="24" y="3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7"/>
            <p:cNvSpPr/>
            <p:nvPr/>
          </p:nvSpPr>
          <p:spPr>
            <a:xfrm>
              <a:off x="1368" y="3381"/>
              <a:ext cx="16" cy="129"/>
            </a:xfrm>
            <a:custGeom>
              <a:rect b="b" l="l" r="r" t="t"/>
              <a:pathLst>
                <a:path extrusionOk="0" h="36" w="10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3"/>
                    <a:pt x="3" y="24"/>
                    <a:pt x="5" y="36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8" y="24"/>
                    <a:pt x="6" y="12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7"/>
            <p:cNvSpPr/>
            <p:nvPr/>
          </p:nvSpPr>
          <p:spPr>
            <a:xfrm>
              <a:off x="1385" y="3628"/>
              <a:ext cx="21" cy="129"/>
            </a:xfrm>
            <a:custGeom>
              <a:rect b="b" l="l" r="r" t="t"/>
              <a:pathLst>
                <a:path extrusionOk="0" h="36" w="13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3"/>
                    <a:pt x="5" y="24"/>
                    <a:pt x="8" y="3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23"/>
                    <a:pt x="7" y="12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7"/>
            <p:cNvSpPr/>
            <p:nvPr/>
          </p:nvSpPr>
          <p:spPr>
            <a:xfrm>
              <a:off x="1594" y="1523"/>
              <a:ext cx="40" cy="103"/>
            </a:xfrm>
            <a:custGeom>
              <a:rect b="b" l="l" r="r" t="t"/>
              <a:pathLst>
                <a:path extrusionOk="0" h="29" w="26">
                  <a:moveTo>
                    <a:pt x="23" y="0"/>
                  </a:moveTo>
                  <a:cubicBezTo>
                    <a:pt x="15" y="8"/>
                    <a:pt x="8" y="17"/>
                    <a:pt x="0" y="26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1" y="20"/>
                    <a:pt x="19" y="12"/>
                    <a:pt x="26" y="3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7"/>
            <p:cNvSpPr/>
            <p:nvPr/>
          </p:nvSpPr>
          <p:spPr>
            <a:xfrm>
              <a:off x="1363" y="3130"/>
              <a:ext cx="10" cy="129"/>
            </a:xfrm>
            <a:custGeom>
              <a:rect b="b" l="l" r="r" t="t"/>
              <a:pathLst>
                <a:path extrusionOk="0" h="36" w="6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4"/>
                    <a:pt x="1" y="36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24"/>
                    <a:pt x="5" y="12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7"/>
            <p:cNvSpPr/>
            <p:nvPr/>
          </p:nvSpPr>
          <p:spPr>
            <a:xfrm>
              <a:off x="1365" y="2880"/>
              <a:ext cx="11" cy="125"/>
            </a:xfrm>
            <a:custGeom>
              <a:rect b="b" l="l" r="r" t="t"/>
              <a:pathLst>
                <a:path extrusionOk="0" h="35" w="7">
                  <a:moveTo>
                    <a:pt x="2" y="0"/>
                  </a:moveTo>
                  <a:cubicBezTo>
                    <a:pt x="1" y="12"/>
                    <a:pt x="0" y="24"/>
                    <a:pt x="0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24"/>
                    <a:pt x="6" y="12"/>
                    <a:pt x="7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7"/>
            <p:cNvSpPr/>
            <p:nvPr/>
          </p:nvSpPr>
          <p:spPr>
            <a:xfrm>
              <a:off x="1667" y="1344"/>
              <a:ext cx="44" cy="100"/>
            </a:xfrm>
            <a:custGeom>
              <a:rect b="b" l="l" r="r" t="t"/>
              <a:pathLst>
                <a:path extrusionOk="0" h="28" w="28">
                  <a:moveTo>
                    <a:pt x="25" y="0"/>
                  </a:moveTo>
                  <a:cubicBezTo>
                    <a:pt x="16" y="8"/>
                    <a:pt x="8" y="16"/>
                    <a:pt x="0" y="2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20"/>
                    <a:pt x="19" y="12"/>
                    <a:pt x="28" y="4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7"/>
            <p:cNvSpPr/>
            <p:nvPr/>
          </p:nvSpPr>
          <p:spPr>
            <a:xfrm>
              <a:off x="1747" y="1190"/>
              <a:ext cx="47" cy="89"/>
            </a:xfrm>
            <a:custGeom>
              <a:rect b="b" l="l" r="r" t="t"/>
              <a:pathLst>
                <a:path extrusionOk="0" h="25" w="30">
                  <a:moveTo>
                    <a:pt x="27" y="0"/>
                  </a:moveTo>
                  <a:cubicBezTo>
                    <a:pt x="18" y="6"/>
                    <a:pt x="9" y="14"/>
                    <a:pt x="0" y="21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2" y="18"/>
                    <a:pt x="21" y="11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7"/>
            <p:cNvSpPr/>
            <p:nvPr/>
          </p:nvSpPr>
          <p:spPr>
            <a:xfrm>
              <a:off x="1929" y="943"/>
              <a:ext cx="52" cy="68"/>
            </a:xfrm>
            <a:custGeom>
              <a:rect b="b" l="l" r="r" t="t"/>
              <a:pathLst>
                <a:path extrusionOk="0" h="19" w="33">
                  <a:moveTo>
                    <a:pt x="31" y="0"/>
                  </a:moveTo>
                  <a:cubicBezTo>
                    <a:pt x="20" y="5"/>
                    <a:pt x="10" y="10"/>
                    <a:pt x="0" y="15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2" y="14"/>
                    <a:pt x="22" y="10"/>
                    <a:pt x="33" y="5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7"/>
            <p:cNvSpPr/>
            <p:nvPr/>
          </p:nvSpPr>
          <p:spPr>
            <a:xfrm>
              <a:off x="3136" y="2930"/>
              <a:ext cx="9" cy="100"/>
            </a:xfrm>
            <a:custGeom>
              <a:rect b="b" l="l" r="r" t="t"/>
              <a:pathLst>
                <a:path extrusionOk="0" h="28" w="6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9"/>
                    <a:pt x="2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18"/>
                    <a:pt x="4" y="9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7"/>
            <p:cNvSpPr/>
            <p:nvPr/>
          </p:nvSpPr>
          <p:spPr>
            <a:xfrm>
              <a:off x="2347" y="1301"/>
              <a:ext cx="43" cy="14"/>
            </a:xfrm>
            <a:custGeom>
              <a:rect b="b" l="l" r="r" t="t"/>
              <a:pathLst>
                <a:path extrusionOk="0" h="4" w="27">
                  <a:moveTo>
                    <a:pt x="14" y="0"/>
                  </a:moveTo>
                  <a:cubicBezTo>
                    <a:pt x="10" y="0"/>
                    <a:pt x="5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4"/>
                    <a:pt x="10" y="4"/>
                    <a:pt x="15" y="4"/>
                  </a:cubicBezTo>
                  <a:cubicBezTo>
                    <a:pt x="19" y="4"/>
                    <a:pt x="23" y="4"/>
                    <a:pt x="27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18" y="0"/>
                    <a:pt x="1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7"/>
            <p:cNvSpPr/>
            <p:nvPr/>
          </p:nvSpPr>
          <p:spPr>
            <a:xfrm>
              <a:off x="2431" y="1308"/>
              <a:ext cx="40" cy="21"/>
            </a:xfrm>
            <a:custGeom>
              <a:rect b="b" l="l" r="r" t="t"/>
              <a:pathLst>
                <a:path extrusionOk="0" h="6" w="2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7" y="5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7"/>
            <p:cNvSpPr/>
            <p:nvPr/>
          </p:nvSpPr>
          <p:spPr>
            <a:xfrm>
              <a:off x="3100" y="2550"/>
              <a:ext cx="18" cy="97"/>
            </a:xfrm>
            <a:custGeom>
              <a:rect b="b" l="l" r="r" t="t"/>
              <a:pathLst>
                <a:path extrusionOk="0" h="27" w="12">
                  <a:moveTo>
                    <a:pt x="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0"/>
                    <a:pt x="6" y="19"/>
                    <a:pt x="8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18"/>
                    <a:pt x="7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7"/>
            <p:cNvSpPr/>
            <p:nvPr/>
          </p:nvSpPr>
          <p:spPr>
            <a:xfrm>
              <a:off x="3032" y="2199"/>
              <a:ext cx="25" cy="90"/>
            </a:xfrm>
            <a:custGeom>
              <a:rect b="b" l="l" r="r" t="t"/>
              <a:pathLst>
                <a:path extrusionOk="0" h="25" w="16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5" y="9"/>
                    <a:pt x="9" y="17"/>
                    <a:pt x="13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2" y="16"/>
                    <a:pt x="8" y="8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7"/>
            <p:cNvSpPr/>
            <p:nvPr/>
          </p:nvSpPr>
          <p:spPr>
            <a:xfrm>
              <a:off x="3122" y="2740"/>
              <a:ext cx="14" cy="97"/>
            </a:xfrm>
            <a:custGeom>
              <a:rect b="b" l="l" r="r" t="t"/>
              <a:pathLst>
                <a:path extrusionOk="0" h="27" w="9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9"/>
                    <a:pt x="4" y="18"/>
                    <a:pt x="5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17"/>
                    <a:pt x="6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7"/>
            <p:cNvSpPr/>
            <p:nvPr/>
          </p:nvSpPr>
          <p:spPr>
            <a:xfrm>
              <a:off x="2669" y="1444"/>
              <a:ext cx="39" cy="54"/>
            </a:xfrm>
            <a:custGeom>
              <a:rect b="b" l="l" r="r" t="t"/>
              <a:pathLst>
                <a:path extrusionOk="0" h="15" w="25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7"/>
                    <a:pt x="16" y="11"/>
                    <a:pt x="23" y="15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7"/>
                    <a:pt x="9" y="3"/>
                    <a:pt x="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7"/>
            <p:cNvSpPr/>
            <p:nvPr/>
          </p:nvSpPr>
          <p:spPr>
            <a:xfrm>
              <a:off x="3129" y="3324"/>
              <a:ext cx="13" cy="96"/>
            </a:xfrm>
            <a:custGeom>
              <a:rect b="b" l="l" r="r" t="t"/>
              <a:pathLst>
                <a:path extrusionOk="0" h="27" w="8">
                  <a:moveTo>
                    <a:pt x="4" y="0"/>
                  </a:moveTo>
                  <a:cubicBezTo>
                    <a:pt x="3" y="8"/>
                    <a:pt x="2" y="17"/>
                    <a:pt x="0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18"/>
                    <a:pt x="7" y="9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7"/>
            <p:cNvSpPr/>
            <p:nvPr/>
          </p:nvSpPr>
          <p:spPr>
            <a:xfrm>
              <a:off x="3112" y="3513"/>
              <a:ext cx="16" cy="97"/>
            </a:xfrm>
            <a:custGeom>
              <a:rect b="b" l="l" r="r" t="t"/>
              <a:pathLst>
                <a:path extrusionOk="0" h="27" w="10">
                  <a:moveTo>
                    <a:pt x="7" y="0"/>
                  </a:moveTo>
                  <a:cubicBezTo>
                    <a:pt x="5" y="8"/>
                    <a:pt x="3" y="17"/>
                    <a:pt x="0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6" y="18"/>
                    <a:pt x="8" y="9"/>
                    <a:pt x="10" y="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7"/>
            <p:cNvSpPr/>
            <p:nvPr/>
          </p:nvSpPr>
          <p:spPr>
            <a:xfrm>
              <a:off x="2742" y="1530"/>
              <a:ext cx="38" cy="61"/>
            </a:xfrm>
            <a:custGeom>
              <a:rect b="b" l="l" r="r" t="t"/>
              <a:pathLst>
                <a:path extrusionOk="0" h="17" w="24">
                  <a:moveTo>
                    <a:pt x="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7" y="7"/>
                    <a:pt x="15" y="12"/>
                    <a:pt x="22" y="17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7" y="9"/>
                    <a:pt x="9" y="4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7"/>
            <p:cNvSpPr/>
            <p:nvPr/>
          </p:nvSpPr>
          <p:spPr>
            <a:xfrm>
              <a:off x="3139" y="3127"/>
              <a:ext cx="6" cy="100"/>
            </a:xfrm>
            <a:custGeom>
              <a:rect b="b" l="l" r="r" t="t"/>
              <a:pathLst>
                <a:path extrusionOk="0" h="28" w="4">
                  <a:moveTo>
                    <a:pt x="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0"/>
                    <a:pt x="0" y="19"/>
                    <a:pt x="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19"/>
                    <a:pt x="4" y="10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7"/>
            <p:cNvSpPr/>
            <p:nvPr/>
          </p:nvSpPr>
          <p:spPr>
            <a:xfrm>
              <a:off x="2935" y="1888"/>
              <a:ext cx="31" cy="82"/>
            </a:xfrm>
            <a:custGeom>
              <a:rect b="b" l="l" r="r" t="t"/>
              <a:pathLst>
                <a:path extrusionOk="0" h="23" w="20">
                  <a:moveTo>
                    <a:pt x="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6" y="9"/>
                    <a:pt x="11" y="16"/>
                    <a:pt x="17" y="23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4" y="13"/>
                    <a:pt x="8" y="6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7"/>
            <p:cNvSpPr/>
            <p:nvPr/>
          </p:nvSpPr>
          <p:spPr>
            <a:xfrm>
              <a:off x="1890" y="1634"/>
              <a:ext cx="38" cy="71"/>
            </a:xfrm>
            <a:custGeom>
              <a:rect b="b" l="l" r="r" t="t"/>
              <a:pathLst>
                <a:path extrusionOk="0" h="20" w="24">
                  <a:moveTo>
                    <a:pt x="21" y="0"/>
                  </a:moveTo>
                  <a:cubicBezTo>
                    <a:pt x="14" y="5"/>
                    <a:pt x="7" y="11"/>
                    <a:pt x="0" y="1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9" y="14"/>
                    <a:pt x="17" y="9"/>
                    <a:pt x="24" y="3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7"/>
            <p:cNvSpPr/>
            <p:nvPr/>
          </p:nvSpPr>
          <p:spPr>
            <a:xfrm>
              <a:off x="2512" y="1333"/>
              <a:ext cx="41" cy="32"/>
            </a:xfrm>
            <a:custGeom>
              <a:rect b="b" l="l" r="r" t="t"/>
              <a:pathLst>
                <a:path extrusionOk="0" h="9" w="2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5"/>
                    <a:pt x="17" y="7"/>
                    <a:pt x="25" y="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7" y="3"/>
                    <a:pt x="9" y="1"/>
                    <a:pt x="0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7"/>
            <p:cNvSpPr/>
            <p:nvPr/>
          </p:nvSpPr>
          <p:spPr>
            <a:xfrm>
              <a:off x="2184" y="1333"/>
              <a:ext cx="43" cy="36"/>
            </a:xfrm>
            <a:custGeom>
              <a:rect b="b" l="l" r="r" t="t"/>
              <a:pathLst>
                <a:path extrusionOk="0" h="10" w="27">
                  <a:moveTo>
                    <a:pt x="26" y="0"/>
                  </a:moveTo>
                  <a:cubicBezTo>
                    <a:pt x="17" y="2"/>
                    <a:pt x="9" y="4"/>
                    <a:pt x="0" y="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9" y="8"/>
                    <a:pt x="18" y="6"/>
                    <a:pt x="27" y="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7"/>
            <p:cNvSpPr/>
            <p:nvPr/>
          </p:nvSpPr>
          <p:spPr>
            <a:xfrm>
              <a:off x="2106" y="1379"/>
              <a:ext cx="41" cy="43"/>
            </a:xfrm>
            <a:custGeom>
              <a:rect b="b" l="l" r="r" t="t"/>
              <a:pathLst>
                <a:path extrusionOk="0" h="12" w="26">
                  <a:moveTo>
                    <a:pt x="25" y="0"/>
                  </a:moveTo>
                  <a:cubicBezTo>
                    <a:pt x="16" y="3"/>
                    <a:pt x="8" y="6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9" y="9"/>
                    <a:pt x="17" y="6"/>
                    <a:pt x="26" y="4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7"/>
            <p:cNvSpPr/>
            <p:nvPr/>
          </p:nvSpPr>
          <p:spPr>
            <a:xfrm>
              <a:off x="2590" y="1379"/>
              <a:ext cx="41" cy="43"/>
            </a:xfrm>
            <a:custGeom>
              <a:rect b="b" l="l" r="r" t="t"/>
              <a:pathLst>
                <a:path extrusionOk="0" h="12" w="26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9" y="6"/>
                    <a:pt x="17" y="9"/>
                    <a:pt x="25" y="12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8" y="5"/>
                    <a:pt x="10" y="2"/>
                    <a:pt x="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7"/>
            <p:cNvSpPr/>
            <p:nvPr/>
          </p:nvSpPr>
          <p:spPr>
            <a:xfrm>
              <a:off x="1957" y="1530"/>
              <a:ext cx="39" cy="64"/>
            </a:xfrm>
            <a:custGeom>
              <a:rect b="b" l="l" r="r" t="t"/>
              <a:pathLst>
                <a:path extrusionOk="0" h="18" w="25">
                  <a:moveTo>
                    <a:pt x="23" y="0"/>
                  </a:moveTo>
                  <a:cubicBezTo>
                    <a:pt x="15" y="5"/>
                    <a:pt x="8" y="9"/>
                    <a:pt x="0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0" y="13"/>
                    <a:pt x="17" y="8"/>
                    <a:pt x="25" y="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7"/>
            <p:cNvSpPr/>
            <p:nvPr/>
          </p:nvSpPr>
          <p:spPr>
            <a:xfrm>
              <a:off x="2029" y="1447"/>
              <a:ext cx="41" cy="51"/>
            </a:xfrm>
            <a:custGeom>
              <a:rect b="b" l="l" r="r" t="t"/>
              <a:pathLst>
                <a:path extrusionOk="0" h="14" w="26">
                  <a:moveTo>
                    <a:pt x="24" y="0"/>
                  </a:moveTo>
                  <a:cubicBezTo>
                    <a:pt x="16" y="3"/>
                    <a:pt x="8" y="7"/>
                    <a:pt x="0" y="1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0"/>
                    <a:pt x="18" y="7"/>
                    <a:pt x="26" y="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7"/>
            <p:cNvSpPr/>
            <p:nvPr/>
          </p:nvSpPr>
          <p:spPr>
            <a:xfrm>
              <a:off x="2266" y="1308"/>
              <a:ext cx="41" cy="25"/>
            </a:xfrm>
            <a:custGeom>
              <a:rect b="b" l="l" r="r" t="t"/>
              <a:pathLst>
                <a:path extrusionOk="0" h="7" w="26">
                  <a:moveTo>
                    <a:pt x="26" y="0"/>
                  </a:moveTo>
                  <a:cubicBezTo>
                    <a:pt x="17" y="1"/>
                    <a:pt x="9" y="2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5"/>
                    <a:pt x="18" y="5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7"/>
            <p:cNvSpPr/>
            <p:nvPr/>
          </p:nvSpPr>
          <p:spPr>
            <a:xfrm>
              <a:off x="2811" y="1634"/>
              <a:ext cx="36" cy="68"/>
            </a:xfrm>
            <a:custGeom>
              <a:rect b="b" l="l" r="r" t="t"/>
              <a:pathLst>
                <a:path extrusionOk="0" h="19" w="23">
                  <a:moveTo>
                    <a:pt x="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7" y="8"/>
                    <a:pt x="14" y="13"/>
                    <a:pt x="21" y="19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7" y="10"/>
                    <a:pt x="9" y="5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7"/>
            <p:cNvSpPr/>
            <p:nvPr/>
          </p:nvSpPr>
          <p:spPr>
            <a:xfrm>
              <a:off x="2987" y="2038"/>
              <a:ext cx="28" cy="86"/>
            </a:xfrm>
            <a:custGeom>
              <a:rect b="b" l="l" r="r" t="t"/>
              <a:pathLst>
                <a:path extrusionOk="0" h="24" w="18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5" y="9"/>
                    <a:pt x="10" y="16"/>
                    <a:pt x="15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4" y="14"/>
                    <a:pt x="8" y="7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7"/>
            <p:cNvSpPr/>
            <p:nvPr/>
          </p:nvSpPr>
          <p:spPr>
            <a:xfrm>
              <a:off x="3070" y="2371"/>
              <a:ext cx="22" cy="93"/>
            </a:xfrm>
            <a:custGeom>
              <a:rect b="b" l="l" r="r" t="t"/>
              <a:pathLst>
                <a:path extrusionOk="0" h="26" w="14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4" y="10"/>
                    <a:pt x="7" y="18"/>
                    <a:pt x="11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1" y="16"/>
                    <a:pt x="7" y="8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7"/>
            <p:cNvSpPr/>
            <p:nvPr/>
          </p:nvSpPr>
          <p:spPr>
            <a:xfrm>
              <a:off x="2876" y="1752"/>
              <a:ext cx="34" cy="75"/>
            </a:xfrm>
            <a:custGeom>
              <a:rect b="b" l="l" r="r" t="t"/>
              <a:pathLst>
                <a:path extrusionOk="0" h="21" w="22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7" y="9"/>
                    <a:pt x="13" y="15"/>
                    <a:pt x="19" y="21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6" y="12"/>
                    <a:pt x="9" y="6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7"/>
            <p:cNvSpPr/>
            <p:nvPr/>
          </p:nvSpPr>
          <p:spPr>
            <a:xfrm>
              <a:off x="3087" y="3700"/>
              <a:ext cx="19" cy="96"/>
            </a:xfrm>
            <a:custGeom>
              <a:rect b="b" l="l" r="r" t="t"/>
              <a:pathLst>
                <a:path extrusionOk="0" h="27" w="12">
                  <a:moveTo>
                    <a:pt x="9" y="0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7" y="18"/>
                    <a:pt x="10" y="10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7"/>
            <p:cNvSpPr/>
            <p:nvPr/>
          </p:nvSpPr>
          <p:spPr>
            <a:xfrm>
              <a:off x="1594" y="3130"/>
              <a:ext cx="8" cy="97"/>
            </a:xfrm>
            <a:custGeom>
              <a:rect b="b" l="l" r="r" t="t"/>
              <a:pathLst>
                <a:path extrusionOk="0" h="27" w="5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1" y="18"/>
                    <a:pt x="1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18"/>
                    <a:pt x="4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7"/>
            <p:cNvSpPr/>
            <p:nvPr/>
          </p:nvSpPr>
          <p:spPr>
            <a:xfrm>
              <a:off x="1622" y="2557"/>
              <a:ext cx="17" cy="97"/>
            </a:xfrm>
            <a:custGeom>
              <a:rect b="b" l="l" r="r" t="t"/>
              <a:pathLst>
                <a:path extrusionOk="0" h="27" w="11">
                  <a:moveTo>
                    <a:pt x="7" y="0"/>
                  </a:moveTo>
                  <a:cubicBezTo>
                    <a:pt x="4" y="8"/>
                    <a:pt x="2" y="17"/>
                    <a:pt x="0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18"/>
                    <a:pt x="8" y="10"/>
                    <a:pt x="11" y="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7"/>
            <p:cNvSpPr/>
            <p:nvPr/>
          </p:nvSpPr>
          <p:spPr>
            <a:xfrm>
              <a:off x="1605" y="2744"/>
              <a:ext cx="12" cy="100"/>
            </a:xfrm>
            <a:custGeom>
              <a:rect b="b" l="l" r="r" t="t"/>
              <a:pathLst>
                <a:path extrusionOk="0" h="28" w="8">
                  <a:moveTo>
                    <a:pt x="4" y="0"/>
                  </a:moveTo>
                  <a:cubicBezTo>
                    <a:pt x="3" y="9"/>
                    <a:pt x="1" y="18"/>
                    <a:pt x="0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5" y="19"/>
                    <a:pt x="6" y="10"/>
                    <a:pt x="8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7"/>
            <p:cNvSpPr/>
            <p:nvPr/>
          </p:nvSpPr>
          <p:spPr>
            <a:xfrm>
              <a:off x="1829" y="1755"/>
              <a:ext cx="34" cy="76"/>
            </a:xfrm>
            <a:custGeom>
              <a:rect b="b" l="l" r="r" t="t"/>
              <a:pathLst>
                <a:path extrusionOk="0" h="21" w="22">
                  <a:moveTo>
                    <a:pt x="19" y="0"/>
                  </a:moveTo>
                  <a:cubicBezTo>
                    <a:pt x="12" y="6"/>
                    <a:pt x="6" y="12"/>
                    <a:pt x="0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9" y="15"/>
                    <a:pt x="15" y="9"/>
                    <a:pt x="22" y="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7"/>
            <p:cNvSpPr/>
            <p:nvPr/>
          </p:nvSpPr>
          <p:spPr>
            <a:xfrm>
              <a:off x="1613" y="3513"/>
              <a:ext cx="14" cy="101"/>
            </a:xfrm>
            <a:custGeom>
              <a:rect b="b" l="l" r="r" t="t"/>
              <a:pathLst>
                <a:path extrusionOk="0" h="28" w="9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4" y="19"/>
                    <a:pt x="6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18"/>
                    <a:pt x="5" y="9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7"/>
            <p:cNvSpPr/>
            <p:nvPr/>
          </p:nvSpPr>
          <p:spPr>
            <a:xfrm>
              <a:off x="1598" y="3324"/>
              <a:ext cx="11" cy="96"/>
            </a:xfrm>
            <a:custGeom>
              <a:rect b="b" l="l" r="r" t="t"/>
              <a:pathLst>
                <a:path extrusionOk="0" h="27" w="7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2" y="19"/>
                    <a:pt x="4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18"/>
                    <a:pt x="5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7"/>
            <p:cNvSpPr/>
            <p:nvPr/>
          </p:nvSpPr>
          <p:spPr>
            <a:xfrm>
              <a:off x="1595" y="2937"/>
              <a:ext cx="10" cy="97"/>
            </a:xfrm>
            <a:custGeom>
              <a:rect b="b" l="l" r="r" t="t"/>
              <a:pathLst>
                <a:path extrusionOk="0" h="27" w="6">
                  <a:moveTo>
                    <a:pt x="2" y="0"/>
                  </a:moveTo>
                  <a:cubicBezTo>
                    <a:pt x="1" y="9"/>
                    <a:pt x="1" y="18"/>
                    <a:pt x="0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8"/>
                    <a:pt x="5" y="9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7"/>
            <p:cNvSpPr/>
            <p:nvPr/>
          </p:nvSpPr>
          <p:spPr>
            <a:xfrm>
              <a:off x="1772" y="1891"/>
              <a:ext cx="32" cy="83"/>
            </a:xfrm>
            <a:custGeom>
              <a:rect b="b" l="l" r="r" t="t"/>
              <a:pathLst>
                <a:path extrusionOk="0" h="23" w="20">
                  <a:moveTo>
                    <a:pt x="17" y="0"/>
                  </a:moveTo>
                  <a:cubicBezTo>
                    <a:pt x="11" y="6"/>
                    <a:pt x="6" y="13"/>
                    <a:pt x="0" y="20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6"/>
                    <a:pt x="14" y="9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7"/>
            <p:cNvSpPr/>
            <p:nvPr/>
          </p:nvSpPr>
          <p:spPr>
            <a:xfrm>
              <a:off x="1724" y="2042"/>
              <a:ext cx="28" cy="86"/>
            </a:xfrm>
            <a:custGeom>
              <a:rect b="b" l="l" r="r" t="t"/>
              <a:pathLst>
                <a:path extrusionOk="0" h="24" w="18">
                  <a:moveTo>
                    <a:pt x="15" y="0"/>
                  </a:moveTo>
                  <a:cubicBezTo>
                    <a:pt x="10" y="7"/>
                    <a:pt x="4" y="14"/>
                    <a:pt x="0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8" y="17"/>
                    <a:pt x="13" y="9"/>
                    <a:pt x="18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7"/>
            <p:cNvSpPr/>
            <p:nvPr/>
          </p:nvSpPr>
          <p:spPr>
            <a:xfrm>
              <a:off x="1647" y="2375"/>
              <a:ext cx="22" cy="96"/>
            </a:xfrm>
            <a:custGeom>
              <a:rect b="b" l="l" r="r" t="t"/>
              <a:pathLst>
                <a:path extrusionOk="0" h="27" w="14">
                  <a:moveTo>
                    <a:pt x="10" y="0"/>
                  </a:moveTo>
                  <a:cubicBezTo>
                    <a:pt x="7" y="8"/>
                    <a:pt x="3" y="17"/>
                    <a:pt x="0" y="25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18"/>
                    <a:pt x="10" y="10"/>
                    <a:pt x="14" y="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7"/>
            <p:cNvSpPr/>
            <p:nvPr/>
          </p:nvSpPr>
          <p:spPr>
            <a:xfrm>
              <a:off x="1633" y="3700"/>
              <a:ext cx="20" cy="96"/>
            </a:xfrm>
            <a:custGeom>
              <a:rect b="b" l="l" r="r" t="t"/>
              <a:pathLst>
                <a:path extrusionOk="0" h="27" w="13">
                  <a:moveTo>
                    <a:pt x="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0"/>
                    <a:pt x="6" y="19"/>
                    <a:pt x="9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0" y="17"/>
                    <a:pt x="7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7"/>
            <p:cNvSpPr/>
            <p:nvPr/>
          </p:nvSpPr>
          <p:spPr>
            <a:xfrm>
              <a:off x="1681" y="2203"/>
              <a:ext cx="26" cy="93"/>
            </a:xfrm>
            <a:custGeom>
              <a:rect b="b" l="l" r="r" t="t"/>
              <a:pathLst>
                <a:path extrusionOk="0" h="26" w="16">
                  <a:moveTo>
                    <a:pt x="13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18"/>
                    <a:pt x="11" y="10"/>
                    <a:pt x="16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57"/>
          <p:cNvSpPr/>
          <p:nvPr/>
        </p:nvSpPr>
        <p:spPr>
          <a:xfrm>
            <a:off x="4316251" y="2043075"/>
            <a:ext cx="450000" cy="476100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36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endParaRPr sz="1100">
              <a:solidFill>
                <a:srgbClr val="0B36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2" name="Google Shape;472;p57"/>
          <p:cNvSpPr/>
          <p:nvPr/>
        </p:nvSpPr>
        <p:spPr>
          <a:xfrm>
            <a:off x="4854601" y="3330875"/>
            <a:ext cx="450000" cy="476100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B36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</a:t>
            </a:r>
            <a:endParaRPr b="1" sz="1100">
              <a:solidFill>
                <a:srgbClr val="0B36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3" name="Google Shape;473;p57"/>
          <p:cNvSpPr/>
          <p:nvPr/>
        </p:nvSpPr>
        <p:spPr>
          <a:xfrm>
            <a:off x="4437177" y="4787175"/>
            <a:ext cx="511500" cy="476100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36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</a:t>
            </a:r>
            <a:endParaRPr sz="1100">
              <a:solidFill>
                <a:srgbClr val="0B36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4" name="Google Shape;474;p57"/>
          <p:cNvSpPr txBox="1"/>
          <p:nvPr/>
        </p:nvSpPr>
        <p:spPr>
          <a:xfrm>
            <a:off x="4948675" y="1838038"/>
            <a:ext cx="68922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33">
                <a:solidFill>
                  <a:schemeClr val="lt2"/>
                </a:solidFill>
              </a:rPr>
              <a:t>Financial intelligence amongst people.</a:t>
            </a:r>
            <a:endParaRPr sz="1933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>
              <a:solidFill>
                <a:schemeClr val="lt2"/>
              </a:solidFill>
            </a:endParaRPr>
          </a:p>
        </p:txBody>
      </p:sp>
      <p:sp>
        <p:nvSpPr>
          <p:cNvPr id="475" name="Google Shape;475;p57"/>
          <p:cNvSpPr txBox="1"/>
          <p:nvPr/>
        </p:nvSpPr>
        <p:spPr>
          <a:xfrm>
            <a:off x="5653575" y="3179100"/>
            <a:ext cx="58131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33">
                <a:solidFill>
                  <a:schemeClr val="lt2"/>
                </a:solidFill>
              </a:rPr>
              <a:t>People can achieve financial freedom.</a:t>
            </a:r>
            <a:endParaRPr sz="1933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>
              <a:solidFill>
                <a:schemeClr val="lt2"/>
              </a:solidFill>
            </a:endParaRPr>
          </a:p>
        </p:txBody>
      </p:sp>
      <p:sp>
        <p:nvSpPr>
          <p:cNvPr id="476" name="Google Shape;476;p57"/>
          <p:cNvSpPr txBox="1"/>
          <p:nvPr/>
        </p:nvSpPr>
        <p:spPr>
          <a:xfrm>
            <a:off x="5322325" y="4787175"/>
            <a:ext cx="5088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33">
                <a:solidFill>
                  <a:schemeClr val="lt2"/>
                </a:solidFill>
              </a:rPr>
              <a:t>Increase in GDP and Liquidity.</a:t>
            </a:r>
            <a:endParaRPr sz="1933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 txBox="1"/>
          <p:nvPr/>
        </p:nvSpPr>
        <p:spPr>
          <a:xfrm>
            <a:off x="11445270" y="6462816"/>
            <a:ext cx="450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7"/>
              <a:buFont typeface="IBM Plex Sans"/>
              <a:buNone/>
            </a:pPr>
            <a:fld id="{00000000-1234-1234-1234-123412341234}" type="slidenum">
              <a:rPr b="0" i="0" lang="en-US" sz="667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67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2" name="Google Shape;482;p58"/>
          <p:cNvSpPr txBox="1"/>
          <p:nvPr>
            <p:ph type="title"/>
          </p:nvPr>
        </p:nvSpPr>
        <p:spPr>
          <a:xfrm>
            <a:off x="3109300" y="225424"/>
            <a:ext cx="5486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b="1" lang="en-US" sz="4600">
                <a:solidFill>
                  <a:srgbClr val="42B2ED"/>
                </a:solidFill>
              </a:rPr>
              <a:t>Outcomes</a:t>
            </a:r>
            <a:endParaRPr b="1" sz="4600">
              <a:solidFill>
                <a:srgbClr val="42B2ED"/>
              </a:solidFill>
            </a:endParaRPr>
          </a:p>
        </p:txBody>
      </p:sp>
      <p:grpSp>
        <p:nvGrpSpPr>
          <p:cNvPr id="483" name="Google Shape;483;p58"/>
          <p:cNvGrpSpPr/>
          <p:nvPr/>
        </p:nvGrpSpPr>
        <p:grpSpPr>
          <a:xfrm>
            <a:off x="5322317" y="1047392"/>
            <a:ext cx="895683" cy="229314"/>
            <a:chOff x="5495135" y="872654"/>
            <a:chExt cx="1194245" cy="305752"/>
          </a:xfrm>
        </p:grpSpPr>
        <p:sp>
          <p:nvSpPr>
            <p:cNvPr id="484" name="Google Shape;484;p58"/>
            <p:cNvSpPr/>
            <p:nvPr/>
          </p:nvSpPr>
          <p:spPr>
            <a:xfrm>
              <a:off x="5495135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8"/>
            <p:cNvSpPr/>
            <p:nvPr/>
          </p:nvSpPr>
          <p:spPr>
            <a:xfrm>
              <a:off x="5935267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8"/>
            <p:cNvSpPr/>
            <p:nvPr/>
          </p:nvSpPr>
          <p:spPr>
            <a:xfrm>
              <a:off x="6375400" y="872654"/>
              <a:ext cx="313980" cy="305752"/>
            </a:xfrm>
            <a:custGeom>
              <a:rect b="b" l="l" r="r" t="t"/>
              <a:pathLst>
                <a:path extrusionOk="0" h="8153390" w="8372791">
                  <a:moveTo>
                    <a:pt x="4017359" y="7963975"/>
                  </a:moveTo>
                  <a:lnTo>
                    <a:pt x="3497515" y="8074782"/>
                  </a:lnTo>
                  <a:lnTo>
                    <a:pt x="3497343" y="8075633"/>
                  </a:lnTo>
                  <a:lnTo>
                    <a:pt x="5234572" y="8075633"/>
                  </a:lnTo>
                  <a:lnTo>
                    <a:pt x="5229175" y="8049251"/>
                  </a:lnTo>
                  <a:lnTo>
                    <a:pt x="5229647" y="8046945"/>
                  </a:lnTo>
                  <a:close/>
                  <a:moveTo>
                    <a:pt x="3499582" y="7928538"/>
                  </a:moveTo>
                  <a:lnTo>
                    <a:pt x="3477821" y="7968752"/>
                  </a:lnTo>
                  <a:lnTo>
                    <a:pt x="3479899" y="7970640"/>
                  </a:lnTo>
                  <a:cubicBezTo>
                    <a:pt x="3486521" y="7978664"/>
                    <a:pt x="3492010" y="7987657"/>
                    <a:pt x="3496120" y="7997375"/>
                  </a:cubicBezTo>
                  <a:lnTo>
                    <a:pt x="3502525" y="8029099"/>
                  </a:lnTo>
                  <a:lnTo>
                    <a:pt x="3865329" y="7953570"/>
                  </a:lnTo>
                  <a:close/>
                  <a:moveTo>
                    <a:pt x="3234719" y="7910410"/>
                  </a:moveTo>
                  <a:lnTo>
                    <a:pt x="3308220" y="7978111"/>
                  </a:lnTo>
                  <a:lnTo>
                    <a:pt x="3312753" y="7970640"/>
                  </a:lnTo>
                  <a:cubicBezTo>
                    <a:pt x="3332618" y="7946570"/>
                    <a:pt x="3362680" y="7931227"/>
                    <a:pt x="3396326" y="7931227"/>
                  </a:cubicBezTo>
                  <a:cubicBezTo>
                    <a:pt x="3407541" y="7931227"/>
                    <a:pt x="3418359" y="7932932"/>
                    <a:pt x="3428533" y="7936096"/>
                  </a:cubicBezTo>
                  <a:lnTo>
                    <a:pt x="3451308" y="7947045"/>
                  </a:lnTo>
                  <a:lnTo>
                    <a:pt x="3462757" y="7926017"/>
                  </a:lnTo>
                  <a:close/>
                  <a:moveTo>
                    <a:pt x="3129015" y="7840938"/>
                  </a:moveTo>
                  <a:lnTo>
                    <a:pt x="3043388" y="7865742"/>
                  </a:lnTo>
                  <a:lnTo>
                    <a:pt x="3046419" y="7881240"/>
                  </a:lnTo>
                  <a:cubicBezTo>
                    <a:pt x="3046419" y="7893510"/>
                    <a:pt x="3044010" y="7905199"/>
                    <a:pt x="3039654" y="7915831"/>
                  </a:cubicBezTo>
                  <a:lnTo>
                    <a:pt x="3034578" y="7923603"/>
                  </a:lnTo>
                  <a:lnTo>
                    <a:pt x="3293342" y="8013175"/>
                  </a:lnTo>
                  <a:lnTo>
                    <a:pt x="3296532" y="7997375"/>
                  </a:lnTo>
                  <a:lnTo>
                    <a:pt x="3298245" y="7994551"/>
                  </a:lnTo>
                  <a:lnTo>
                    <a:pt x="3203171" y="7908251"/>
                  </a:lnTo>
                  <a:lnTo>
                    <a:pt x="3051972" y="7897903"/>
                  </a:lnTo>
                  <a:lnTo>
                    <a:pt x="3051972" y="7878463"/>
                  </a:lnTo>
                  <a:lnTo>
                    <a:pt x="3179623" y="7886876"/>
                  </a:lnTo>
                  <a:close/>
                  <a:moveTo>
                    <a:pt x="4971773" y="7760537"/>
                  </a:moveTo>
                  <a:lnTo>
                    <a:pt x="4095788" y="7947257"/>
                  </a:lnTo>
                  <a:lnTo>
                    <a:pt x="5234685" y="8022318"/>
                  </a:lnTo>
                  <a:lnTo>
                    <a:pt x="5237468" y="8008716"/>
                  </a:lnTo>
                  <a:lnTo>
                    <a:pt x="5241591" y="8002681"/>
                  </a:lnTo>
                  <a:close/>
                  <a:moveTo>
                    <a:pt x="2987680" y="7712647"/>
                  </a:moveTo>
                  <a:lnTo>
                    <a:pt x="2985661" y="7797653"/>
                  </a:lnTo>
                  <a:lnTo>
                    <a:pt x="2993840" y="7799358"/>
                  </a:lnTo>
                  <a:cubicBezTo>
                    <a:pt x="3004140" y="7803855"/>
                    <a:pt x="3013415" y="7810362"/>
                    <a:pt x="3021204" y="7818403"/>
                  </a:cubicBezTo>
                  <a:lnTo>
                    <a:pt x="3027888" y="7828635"/>
                  </a:lnTo>
                  <a:lnTo>
                    <a:pt x="3094630" y="7809727"/>
                  </a:lnTo>
                  <a:close/>
                  <a:moveTo>
                    <a:pt x="3580239" y="7710233"/>
                  </a:moveTo>
                  <a:lnTo>
                    <a:pt x="3152051" y="7834266"/>
                  </a:lnTo>
                  <a:lnTo>
                    <a:pt x="3211446" y="7888974"/>
                  </a:lnTo>
                  <a:lnTo>
                    <a:pt x="3473521" y="7906246"/>
                  </a:lnTo>
                  <a:close/>
                  <a:moveTo>
                    <a:pt x="5655428" y="7614813"/>
                  </a:moveTo>
                  <a:lnTo>
                    <a:pt x="4999640" y="7754598"/>
                  </a:lnTo>
                  <a:lnTo>
                    <a:pt x="5248614" y="7975660"/>
                  </a:lnTo>
                  <a:lnTo>
                    <a:pt x="5248614" y="7992401"/>
                  </a:lnTo>
                  <a:lnTo>
                    <a:pt x="5260083" y="7975614"/>
                  </a:lnTo>
                  <a:cubicBezTo>
                    <a:pt x="5279180" y="7956768"/>
                    <a:pt x="5305562" y="7945112"/>
                    <a:pt x="5334703" y="7945112"/>
                  </a:cubicBezTo>
                  <a:cubicBezTo>
                    <a:pt x="5349274" y="7945112"/>
                    <a:pt x="5363154" y="7948026"/>
                    <a:pt x="5375779" y="7953296"/>
                  </a:cubicBezTo>
                  <a:lnTo>
                    <a:pt x="5382355" y="7957671"/>
                  </a:lnTo>
                  <a:close/>
                  <a:moveTo>
                    <a:pt x="5765698" y="7591309"/>
                  </a:moveTo>
                  <a:lnTo>
                    <a:pt x="5700833" y="7605135"/>
                  </a:lnTo>
                  <a:lnTo>
                    <a:pt x="5470859" y="7900625"/>
                  </a:lnTo>
                  <a:lnTo>
                    <a:pt x="5785873" y="7619438"/>
                  </a:lnTo>
                  <a:lnTo>
                    <a:pt x="5784132" y="7618280"/>
                  </a:lnTo>
                  <a:close/>
                  <a:moveTo>
                    <a:pt x="5756767" y="7533266"/>
                  </a:moveTo>
                  <a:lnTo>
                    <a:pt x="5732119" y="7564936"/>
                  </a:lnTo>
                  <a:lnTo>
                    <a:pt x="5756739" y="7559811"/>
                  </a:lnTo>
                  <a:lnTo>
                    <a:pt x="5754037" y="7546606"/>
                  </a:lnTo>
                  <a:close/>
                  <a:moveTo>
                    <a:pt x="4504359" y="7442546"/>
                  </a:moveTo>
                  <a:lnTo>
                    <a:pt x="3624680" y="7697360"/>
                  </a:lnTo>
                  <a:lnTo>
                    <a:pt x="3510332" y="7908672"/>
                  </a:lnTo>
                  <a:lnTo>
                    <a:pt x="3943774" y="7937239"/>
                  </a:lnTo>
                  <a:lnTo>
                    <a:pt x="4938027" y="7730252"/>
                  </a:lnTo>
                  <a:lnTo>
                    <a:pt x="4628988" y="7452910"/>
                  </a:lnTo>
                  <a:lnTo>
                    <a:pt x="4604526" y="7469136"/>
                  </a:lnTo>
                  <a:cubicBezTo>
                    <a:pt x="4594226" y="7473422"/>
                    <a:pt x="4582903" y="7475792"/>
                    <a:pt x="4571016" y="7475792"/>
                  </a:cubicBezTo>
                  <a:cubicBezTo>
                    <a:pt x="4547243" y="7475792"/>
                    <a:pt x="4525721" y="7466312"/>
                    <a:pt x="4510142" y="7450984"/>
                  </a:cubicBezTo>
                  <a:close/>
                  <a:moveTo>
                    <a:pt x="5323087" y="7139773"/>
                  </a:moveTo>
                  <a:lnTo>
                    <a:pt x="4656734" y="7392900"/>
                  </a:lnTo>
                  <a:lnTo>
                    <a:pt x="4650340" y="7424062"/>
                  </a:lnTo>
                  <a:lnTo>
                    <a:pt x="4641650" y="7436742"/>
                  </a:lnTo>
                  <a:lnTo>
                    <a:pt x="4965726" y="7724486"/>
                  </a:lnTo>
                  <a:lnTo>
                    <a:pt x="5687806" y="7574161"/>
                  </a:lnTo>
                  <a:lnTo>
                    <a:pt x="5760684" y="7482659"/>
                  </a:lnTo>
                  <a:close/>
                  <a:moveTo>
                    <a:pt x="3951061" y="7094218"/>
                  </a:moveTo>
                  <a:lnTo>
                    <a:pt x="3648837" y="7652719"/>
                  </a:lnTo>
                  <a:lnTo>
                    <a:pt x="4489729" y="7414493"/>
                  </a:lnTo>
                  <a:lnTo>
                    <a:pt x="4484927" y="7391092"/>
                  </a:lnTo>
                  <a:lnTo>
                    <a:pt x="4485516" y="7388221"/>
                  </a:lnTo>
                  <a:close/>
                  <a:moveTo>
                    <a:pt x="6342076" y="6752690"/>
                  </a:moveTo>
                  <a:lnTo>
                    <a:pt x="5354774" y="7127736"/>
                  </a:lnTo>
                  <a:lnTo>
                    <a:pt x="5777068" y="7462088"/>
                  </a:lnTo>
                  <a:close/>
                  <a:moveTo>
                    <a:pt x="6364620" y="6752247"/>
                  </a:moveTo>
                  <a:lnTo>
                    <a:pt x="5819492" y="7452672"/>
                  </a:lnTo>
                  <a:lnTo>
                    <a:pt x="5856788" y="7445244"/>
                  </a:lnTo>
                  <a:cubicBezTo>
                    <a:pt x="5870975" y="7445244"/>
                    <a:pt x="5884490" y="7448081"/>
                    <a:pt x="5896783" y="7453210"/>
                  </a:cubicBezTo>
                  <a:lnTo>
                    <a:pt x="5904345" y="7458239"/>
                  </a:lnTo>
                  <a:lnTo>
                    <a:pt x="6364875" y="6752632"/>
                  </a:lnTo>
                  <a:close/>
                  <a:moveTo>
                    <a:pt x="6353879" y="6736059"/>
                  </a:moveTo>
                  <a:lnTo>
                    <a:pt x="6353879" y="6737870"/>
                  </a:lnTo>
                  <a:lnTo>
                    <a:pt x="6354534" y="6737047"/>
                  </a:lnTo>
                  <a:close/>
                  <a:moveTo>
                    <a:pt x="7324324" y="6729243"/>
                  </a:moveTo>
                  <a:lnTo>
                    <a:pt x="5952742" y="7513394"/>
                  </a:lnTo>
                  <a:lnTo>
                    <a:pt x="5959539" y="7546606"/>
                  </a:lnTo>
                  <a:cubicBezTo>
                    <a:pt x="5959539" y="7602587"/>
                    <a:pt x="5913536" y="7647968"/>
                    <a:pt x="5856788" y="7647968"/>
                  </a:cubicBezTo>
                  <a:cubicBezTo>
                    <a:pt x="5842601" y="7647968"/>
                    <a:pt x="5829086" y="7645132"/>
                    <a:pt x="5816793" y="7640003"/>
                  </a:cubicBezTo>
                  <a:lnTo>
                    <a:pt x="5800375" y="7629084"/>
                  </a:lnTo>
                  <a:lnTo>
                    <a:pt x="5419778" y="7990918"/>
                  </a:lnTo>
                  <a:lnTo>
                    <a:pt x="5425990" y="8000009"/>
                  </a:lnTo>
                  <a:lnTo>
                    <a:pt x="7329734" y="6737267"/>
                  </a:lnTo>
                  <a:close/>
                  <a:moveTo>
                    <a:pt x="4765513" y="6702876"/>
                  </a:moveTo>
                  <a:lnTo>
                    <a:pt x="4620101" y="7323380"/>
                  </a:lnTo>
                  <a:lnTo>
                    <a:pt x="4631890" y="7331200"/>
                  </a:lnTo>
                  <a:lnTo>
                    <a:pt x="4649441" y="7356812"/>
                  </a:lnTo>
                  <a:lnTo>
                    <a:pt x="5291479" y="7115006"/>
                  </a:lnTo>
                  <a:close/>
                  <a:moveTo>
                    <a:pt x="1413515" y="6616861"/>
                  </a:moveTo>
                  <a:lnTo>
                    <a:pt x="1413515" y="7174282"/>
                  </a:lnTo>
                  <a:lnTo>
                    <a:pt x="1421501" y="7175833"/>
                  </a:lnTo>
                  <a:cubicBezTo>
                    <a:pt x="1460871" y="7191853"/>
                    <a:pt x="1488497" y="7229357"/>
                    <a:pt x="1488497" y="7273068"/>
                  </a:cubicBezTo>
                  <a:cubicBezTo>
                    <a:pt x="1488497" y="7287639"/>
                    <a:pt x="1485427" y="7301519"/>
                    <a:pt x="1479876" y="7314145"/>
                  </a:cubicBezTo>
                  <a:lnTo>
                    <a:pt x="1472446" y="7324747"/>
                  </a:lnTo>
                  <a:lnTo>
                    <a:pt x="2878238" y="7860807"/>
                  </a:lnTo>
                  <a:lnTo>
                    <a:pt x="2878406" y="7859947"/>
                  </a:lnTo>
                  <a:close/>
                  <a:moveTo>
                    <a:pt x="1245372" y="6474178"/>
                  </a:moveTo>
                  <a:lnTo>
                    <a:pt x="1243071" y="6475729"/>
                  </a:lnTo>
                  <a:lnTo>
                    <a:pt x="1369877" y="7169274"/>
                  </a:lnTo>
                  <a:lnTo>
                    <a:pt x="1378803" y="7167540"/>
                  </a:lnTo>
                  <a:lnTo>
                    <a:pt x="1388522" y="7169428"/>
                  </a:lnTo>
                  <a:lnTo>
                    <a:pt x="1388522" y="6595653"/>
                  </a:lnTo>
                  <a:close/>
                  <a:moveTo>
                    <a:pt x="1413515" y="6456812"/>
                  </a:moveTo>
                  <a:lnTo>
                    <a:pt x="1413515" y="6575090"/>
                  </a:lnTo>
                  <a:lnTo>
                    <a:pt x="2893079" y="7828166"/>
                  </a:lnTo>
                  <a:lnTo>
                    <a:pt x="2899456" y="7818403"/>
                  </a:lnTo>
                  <a:cubicBezTo>
                    <a:pt x="2907245" y="7810362"/>
                    <a:pt x="2916521" y="7803855"/>
                    <a:pt x="2926820" y="7799358"/>
                  </a:cubicBezTo>
                  <a:lnTo>
                    <a:pt x="2955265" y="7793430"/>
                  </a:lnTo>
                  <a:lnTo>
                    <a:pt x="2958124" y="7685819"/>
                  </a:lnTo>
                  <a:lnTo>
                    <a:pt x="1621433" y="6472485"/>
                  </a:lnTo>
                  <a:close/>
                  <a:moveTo>
                    <a:pt x="1277449" y="6446556"/>
                  </a:moveTo>
                  <a:lnTo>
                    <a:pt x="1271742" y="6455020"/>
                  </a:lnTo>
                  <a:lnTo>
                    <a:pt x="1388522" y="6553923"/>
                  </a:lnTo>
                  <a:lnTo>
                    <a:pt x="1388522" y="6454929"/>
                  </a:lnTo>
                  <a:close/>
                  <a:moveTo>
                    <a:pt x="4438294" y="6446478"/>
                  </a:moveTo>
                  <a:lnTo>
                    <a:pt x="4432339" y="6455570"/>
                  </a:lnTo>
                  <a:cubicBezTo>
                    <a:pt x="4406709" y="6481954"/>
                    <a:pt x="4371301" y="6498272"/>
                    <a:pt x="4332191" y="6498272"/>
                  </a:cubicBezTo>
                  <a:cubicBezTo>
                    <a:pt x="4317525" y="6498272"/>
                    <a:pt x="4303379" y="6495977"/>
                    <a:pt x="4290075" y="6491718"/>
                  </a:cubicBezTo>
                  <a:lnTo>
                    <a:pt x="4279836" y="6486651"/>
                  </a:lnTo>
                  <a:lnTo>
                    <a:pt x="3969626" y="7059911"/>
                  </a:lnTo>
                  <a:lnTo>
                    <a:pt x="4497205" y="7350079"/>
                  </a:lnTo>
                  <a:lnTo>
                    <a:pt x="4510142" y="7331200"/>
                  </a:lnTo>
                  <a:cubicBezTo>
                    <a:pt x="4525721" y="7315872"/>
                    <a:pt x="4547243" y="7306392"/>
                    <a:pt x="4571016" y="7306392"/>
                  </a:cubicBezTo>
                  <a:lnTo>
                    <a:pt x="4603219" y="7312789"/>
                  </a:lnTo>
                  <a:lnTo>
                    <a:pt x="4751273" y="6691718"/>
                  </a:lnTo>
                  <a:close/>
                  <a:moveTo>
                    <a:pt x="1476612" y="6341028"/>
                  </a:moveTo>
                  <a:lnTo>
                    <a:pt x="1474771" y="6342683"/>
                  </a:lnTo>
                  <a:cubicBezTo>
                    <a:pt x="1464245" y="6349720"/>
                    <a:pt x="1452637" y="6355293"/>
                    <a:pt x="1440245" y="6359106"/>
                  </a:cubicBezTo>
                  <a:lnTo>
                    <a:pt x="1413515" y="6363105"/>
                  </a:lnTo>
                  <a:lnTo>
                    <a:pt x="1413515" y="6424744"/>
                  </a:lnTo>
                  <a:lnTo>
                    <a:pt x="1584626" y="6439075"/>
                  </a:lnTo>
                  <a:close/>
                  <a:moveTo>
                    <a:pt x="3068573" y="6323631"/>
                  </a:moveTo>
                  <a:lnTo>
                    <a:pt x="3040465" y="6466730"/>
                  </a:lnTo>
                  <a:lnTo>
                    <a:pt x="3061302" y="6481018"/>
                  </a:lnTo>
                  <a:cubicBezTo>
                    <a:pt x="3068715" y="6488556"/>
                    <a:pt x="3074714" y="6497532"/>
                    <a:pt x="3078859" y="6507499"/>
                  </a:cubicBezTo>
                  <a:lnTo>
                    <a:pt x="3081853" y="6522580"/>
                  </a:lnTo>
                  <a:lnTo>
                    <a:pt x="3631272" y="6343914"/>
                  </a:lnTo>
                  <a:close/>
                  <a:moveTo>
                    <a:pt x="2810435" y="6314326"/>
                  </a:moveTo>
                  <a:lnTo>
                    <a:pt x="2952469" y="6476202"/>
                  </a:lnTo>
                  <a:lnTo>
                    <a:pt x="2971486" y="6463163"/>
                  </a:lnTo>
                  <a:cubicBezTo>
                    <a:pt x="2981287" y="6458947"/>
                    <a:pt x="2992063" y="6456616"/>
                    <a:pt x="3003374" y="6456616"/>
                  </a:cubicBezTo>
                  <a:lnTo>
                    <a:pt x="3017003" y="6459414"/>
                  </a:lnTo>
                  <a:lnTo>
                    <a:pt x="3044509" y="6322764"/>
                  </a:lnTo>
                  <a:close/>
                  <a:moveTo>
                    <a:pt x="1526078" y="6268031"/>
                  </a:moveTo>
                  <a:lnTo>
                    <a:pt x="1522563" y="6285258"/>
                  </a:lnTo>
                  <a:lnTo>
                    <a:pt x="1503715" y="6315996"/>
                  </a:lnTo>
                  <a:lnTo>
                    <a:pt x="1642609" y="6443931"/>
                  </a:lnTo>
                  <a:lnTo>
                    <a:pt x="2921451" y="6551036"/>
                  </a:lnTo>
                  <a:lnTo>
                    <a:pt x="2921451" y="6570475"/>
                  </a:lnTo>
                  <a:lnTo>
                    <a:pt x="1678259" y="6476768"/>
                  </a:lnTo>
                  <a:lnTo>
                    <a:pt x="2958907" y="7656362"/>
                  </a:lnTo>
                  <a:lnTo>
                    <a:pt x="2985324" y="6662118"/>
                  </a:lnTo>
                  <a:lnTo>
                    <a:pt x="3013094" y="6642678"/>
                  </a:lnTo>
                  <a:lnTo>
                    <a:pt x="2988372" y="7683502"/>
                  </a:lnTo>
                  <a:lnTo>
                    <a:pt x="3118170" y="7803058"/>
                  </a:lnTo>
                  <a:lnTo>
                    <a:pt x="3604753" y="7665208"/>
                  </a:lnTo>
                  <a:lnTo>
                    <a:pt x="3923792" y="7079218"/>
                  </a:lnTo>
                  <a:lnTo>
                    <a:pt x="3079743" y="6614908"/>
                  </a:lnTo>
                  <a:lnTo>
                    <a:pt x="3079743" y="6570475"/>
                  </a:lnTo>
                  <a:lnTo>
                    <a:pt x="3942443" y="7044960"/>
                  </a:lnTo>
                  <a:lnTo>
                    <a:pt x="4253506" y="6473621"/>
                  </a:lnTo>
                  <a:lnTo>
                    <a:pt x="4253005" y="6473373"/>
                  </a:lnTo>
                  <a:cubicBezTo>
                    <a:pt x="4230400" y="6457653"/>
                    <a:pt x="4212441" y="6435391"/>
                    <a:pt x="4201691" y="6409227"/>
                  </a:cubicBezTo>
                  <a:lnTo>
                    <a:pt x="4192851" y="6364156"/>
                  </a:lnTo>
                  <a:lnTo>
                    <a:pt x="3705503" y="6346589"/>
                  </a:lnTo>
                  <a:lnTo>
                    <a:pt x="3083324" y="6549866"/>
                  </a:lnTo>
                  <a:lnTo>
                    <a:pt x="3078859" y="6572357"/>
                  </a:lnTo>
                  <a:cubicBezTo>
                    <a:pt x="3066423" y="6602259"/>
                    <a:pt x="3037308" y="6623240"/>
                    <a:pt x="3003374" y="6623240"/>
                  </a:cubicBezTo>
                  <a:cubicBezTo>
                    <a:pt x="2958129" y="6623240"/>
                    <a:pt x="2921451" y="6585940"/>
                    <a:pt x="2921451" y="6539928"/>
                  </a:cubicBezTo>
                  <a:cubicBezTo>
                    <a:pt x="2921451" y="6516922"/>
                    <a:pt x="2930621" y="6496094"/>
                    <a:pt x="2945446" y="6481018"/>
                  </a:cubicBezTo>
                  <a:lnTo>
                    <a:pt x="2948633" y="6478832"/>
                  </a:lnTo>
                  <a:lnTo>
                    <a:pt x="2932560" y="6478832"/>
                  </a:lnTo>
                  <a:lnTo>
                    <a:pt x="2783373" y="6313351"/>
                  </a:lnTo>
                  <a:close/>
                  <a:moveTo>
                    <a:pt x="4865115" y="6214162"/>
                  </a:moveTo>
                  <a:lnTo>
                    <a:pt x="4472037" y="6343381"/>
                  </a:lnTo>
                  <a:lnTo>
                    <a:pt x="4473821" y="6352477"/>
                  </a:lnTo>
                  <a:cubicBezTo>
                    <a:pt x="4473821" y="6372607"/>
                    <a:pt x="4469858" y="6391784"/>
                    <a:pt x="4462691" y="6409227"/>
                  </a:cubicBezTo>
                  <a:lnTo>
                    <a:pt x="4457429" y="6417261"/>
                  </a:lnTo>
                  <a:lnTo>
                    <a:pt x="4759656" y="6656550"/>
                  </a:lnTo>
                  <a:close/>
                  <a:moveTo>
                    <a:pt x="4169928" y="6194854"/>
                  </a:moveTo>
                  <a:lnTo>
                    <a:pt x="3791345" y="6318543"/>
                  </a:lnTo>
                  <a:lnTo>
                    <a:pt x="4194772" y="6331008"/>
                  </a:lnTo>
                  <a:lnTo>
                    <a:pt x="4201691" y="6295727"/>
                  </a:lnTo>
                  <a:lnTo>
                    <a:pt x="4222892" y="6259755"/>
                  </a:lnTo>
                  <a:close/>
                  <a:moveTo>
                    <a:pt x="4402185" y="6118971"/>
                  </a:moveTo>
                  <a:lnTo>
                    <a:pt x="4205307" y="6183295"/>
                  </a:lnTo>
                  <a:lnTo>
                    <a:pt x="4248236" y="6236042"/>
                  </a:lnTo>
                  <a:lnTo>
                    <a:pt x="4253005" y="6231582"/>
                  </a:lnTo>
                  <a:cubicBezTo>
                    <a:pt x="4275609" y="6215861"/>
                    <a:pt x="4302858" y="6206682"/>
                    <a:pt x="4332191" y="6206682"/>
                  </a:cubicBezTo>
                  <a:lnTo>
                    <a:pt x="4373174" y="6213061"/>
                  </a:lnTo>
                  <a:close/>
                  <a:moveTo>
                    <a:pt x="5226991" y="6095199"/>
                  </a:moveTo>
                  <a:lnTo>
                    <a:pt x="4881286" y="6208846"/>
                  </a:lnTo>
                  <a:lnTo>
                    <a:pt x="4773753" y="6667711"/>
                  </a:lnTo>
                  <a:lnTo>
                    <a:pt x="5323475" y="7102955"/>
                  </a:lnTo>
                  <a:lnTo>
                    <a:pt x="6345323" y="6718104"/>
                  </a:lnTo>
                  <a:lnTo>
                    <a:pt x="6339993" y="6691277"/>
                  </a:lnTo>
                  <a:lnTo>
                    <a:pt x="6341270" y="6684848"/>
                  </a:lnTo>
                  <a:close/>
                  <a:moveTo>
                    <a:pt x="1114846" y="6060671"/>
                  </a:moveTo>
                  <a:lnTo>
                    <a:pt x="1188668" y="6304447"/>
                  </a:lnTo>
                  <a:lnTo>
                    <a:pt x="1205238" y="6301102"/>
                  </a:lnTo>
                  <a:cubicBezTo>
                    <a:pt x="1255851" y="6301102"/>
                    <a:pt x="1296881" y="6342132"/>
                    <a:pt x="1296881" y="6392745"/>
                  </a:cubicBezTo>
                  <a:lnTo>
                    <a:pt x="1292467" y="6414606"/>
                  </a:lnTo>
                  <a:lnTo>
                    <a:pt x="1388522" y="6422651"/>
                  </a:lnTo>
                  <a:lnTo>
                    <a:pt x="1388522" y="6362478"/>
                  </a:lnTo>
                  <a:lnTo>
                    <a:pt x="1349673" y="6354717"/>
                  </a:lnTo>
                  <a:cubicBezTo>
                    <a:pt x="1302329" y="6334903"/>
                    <a:pt x="1269109" y="6288517"/>
                    <a:pt x="1269109" y="6234453"/>
                  </a:cubicBezTo>
                  <a:lnTo>
                    <a:pt x="1279424" y="6183899"/>
                  </a:lnTo>
                  <a:close/>
                  <a:moveTo>
                    <a:pt x="4977535" y="5963193"/>
                  </a:moveTo>
                  <a:lnTo>
                    <a:pt x="4974826" y="5967032"/>
                  </a:lnTo>
                  <a:cubicBezTo>
                    <a:pt x="4969172" y="5972435"/>
                    <a:pt x="4962440" y="5976807"/>
                    <a:pt x="4954965" y="5979828"/>
                  </a:cubicBezTo>
                  <a:lnTo>
                    <a:pt x="4934007" y="5983871"/>
                  </a:lnTo>
                  <a:lnTo>
                    <a:pt x="4889975" y="6171764"/>
                  </a:lnTo>
                  <a:lnTo>
                    <a:pt x="5186365" y="6073701"/>
                  </a:lnTo>
                  <a:close/>
                  <a:moveTo>
                    <a:pt x="4882858" y="5961927"/>
                  </a:moveTo>
                  <a:lnTo>
                    <a:pt x="4439274" y="6106854"/>
                  </a:lnTo>
                  <a:lnTo>
                    <a:pt x="4402191" y="6227036"/>
                  </a:lnTo>
                  <a:lnTo>
                    <a:pt x="4411377" y="6231582"/>
                  </a:lnTo>
                  <a:cubicBezTo>
                    <a:pt x="4433982" y="6247302"/>
                    <a:pt x="4451941" y="6269563"/>
                    <a:pt x="4462691" y="6295727"/>
                  </a:cubicBezTo>
                  <a:lnTo>
                    <a:pt x="4465897" y="6312074"/>
                  </a:lnTo>
                  <a:lnTo>
                    <a:pt x="4873958" y="6177064"/>
                  </a:lnTo>
                  <a:lnTo>
                    <a:pt x="4920332" y="5982531"/>
                  </a:lnTo>
                  <a:lnTo>
                    <a:pt x="4906321" y="5979828"/>
                  </a:lnTo>
                  <a:cubicBezTo>
                    <a:pt x="4898846" y="5976807"/>
                    <a:pt x="4892114" y="5972435"/>
                    <a:pt x="4886460" y="5967032"/>
                  </a:cubicBezTo>
                  <a:close/>
                  <a:moveTo>
                    <a:pt x="4568144" y="5689195"/>
                  </a:moveTo>
                  <a:lnTo>
                    <a:pt x="4448086" y="6078293"/>
                  </a:lnTo>
                  <a:lnTo>
                    <a:pt x="4871495" y="5940604"/>
                  </a:lnTo>
                  <a:lnTo>
                    <a:pt x="4868159" y="5924813"/>
                  </a:lnTo>
                  <a:lnTo>
                    <a:pt x="4868471" y="5923338"/>
                  </a:lnTo>
                  <a:close/>
                  <a:moveTo>
                    <a:pt x="6497830" y="5677426"/>
                  </a:moveTo>
                  <a:lnTo>
                    <a:pt x="5263136" y="6083317"/>
                  </a:lnTo>
                  <a:lnTo>
                    <a:pt x="6345933" y="6661383"/>
                  </a:lnTo>
                  <a:lnTo>
                    <a:pt x="6346758" y="6657227"/>
                  </a:lnTo>
                  <a:cubicBezTo>
                    <a:pt x="6359827" y="6625831"/>
                    <a:pt x="6390422" y="6603800"/>
                    <a:pt x="6426082" y="6603800"/>
                  </a:cubicBezTo>
                  <a:lnTo>
                    <a:pt x="6427938" y="6604181"/>
                  </a:lnTo>
                  <a:close/>
                  <a:moveTo>
                    <a:pt x="7135855" y="5542565"/>
                  </a:moveTo>
                  <a:lnTo>
                    <a:pt x="6464751" y="6614210"/>
                  </a:lnTo>
                  <a:lnTo>
                    <a:pt x="6486956" y="6629422"/>
                  </a:lnTo>
                  <a:cubicBezTo>
                    <a:pt x="6494746" y="6637337"/>
                    <a:pt x="6501050" y="6646762"/>
                    <a:pt x="6505406" y="6657227"/>
                  </a:cubicBezTo>
                  <a:lnTo>
                    <a:pt x="6512170" y="6691272"/>
                  </a:lnTo>
                  <a:lnTo>
                    <a:pt x="6512170" y="6681558"/>
                  </a:lnTo>
                  <a:lnTo>
                    <a:pt x="7300851" y="6662118"/>
                  </a:lnTo>
                  <a:lnTo>
                    <a:pt x="7300851" y="6664895"/>
                  </a:lnTo>
                  <a:lnTo>
                    <a:pt x="7300851" y="6681558"/>
                  </a:lnTo>
                  <a:lnTo>
                    <a:pt x="6512170" y="6714882"/>
                  </a:lnTo>
                  <a:lnTo>
                    <a:pt x="6512170" y="6691282"/>
                  </a:lnTo>
                  <a:lnTo>
                    <a:pt x="6505406" y="6725327"/>
                  </a:lnTo>
                  <a:cubicBezTo>
                    <a:pt x="6492337" y="6756724"/>
                    <a:pt x="6461742" y="6778754"/>
                    <a:pt x="6426082" y="6778754"/>
                  </a:cubicBezTo>
                  <a:cubicBezTo>
                    <a:pt x="6414195" y="6778754"/>
                    <a:pt x="6402872" y="6776306"/>
                    <a:pt x="6392572" y="6771880"/>
                  </a:cubicBezTo>
                  <a:lnTo>
                    <a:pt x="6382461" y="6764953"/>
                  </a:lnTo>
                  <a:lnTo>
                    <a:pt x="5938136" y="7487650"/>
                  </a:lnTo>
                  <a:lnTo>
                    <a:pt x="5941379" y="7492395"/>
                  </a:lnTo>
                  <a:lnTo>
                    <a:pt x="7306913" y="6694924"/>
                  </a:lnTo>
                  <a:lnTo>
                    <a:pt x="7300851" y="6664895"/>
                  </a:lnTo>
                  <a:cubicBezTo>
                    <a:pt x="7300851" y="6620034"/>
                    <a:pt x="7328127" y="6581543"/>
                    <a:pt x="7366999" y="6565101"/>
                  </a:cubicBezTo>
                  <a:lnTo>
                    <a:pt x="7370968" y="6564300"/>
                  </a:lnTo>
                  <a:lnTo>
                    <a:pt x="7236059" y="5805682"/>
                  </a:lnTo>
                  <a:lnTo>
                    <a:pt x="6489953" y="6628793"/>
                  </a:lnTo>
                  <a:lnTo>
                    <a:pt x="6470514" y="6614908"/>
                  </a:lnTo>
                  <a:lnTo>
                    <a:pt x="7232105" y="5783447"/>
                  </a:lnTo>
                  <a:lnTo>
                    <a:pt x="7190396" y="5548906"/>
                  </a:lnTo>
                  <a:lnTo>
                    <a:pt x="7178661" y="5551301"/>
                  </a:lnTo>
                  <a:close/>
                  <a:moveTo>
                    <a:pt x="7071827" y="5488732"/>
                  </a:moveTo>
                  <a:lnTo>
                    <a:pt x="6523458" y="5669001"/>
                  </a:lnTo>
                  <a:lnTo>
                    <a:pt x="6454288" y="6586183"/>
                  </a:lnTo>
                  <a:lnTo>
                    <a:pt x="7108726" y="5527378"/>
                  </a:lnTo>
                  <a:lnTo>
                    <a:pt x="7088332" y="5513479"/>
                  </a:lnTo>
                  <a:close/>
                  <a:moveTo>
                    <a:pt x="180293" y="5406797"/>
                  </a:moveTo>
                  <a:lnTo>
                    <a:pt x="178342" y="5408143"/>
                  </a:lnTo>
                  <a:lnTo>
                    <a:pt x="1321543" y="7184333"/>
                  </a:lnTo>
                  <a:lnTo>
                    <a:pt x="1336105" y="7175833"/>
                  </a:lnTo>
                  <a:lnTo>
                    <a:pt x="1350702" y="7172998"/>
                  </a:lnTo>
                  <a:lnTo>
                    <a:pt x="1211689" y="6483086"/>
                  </a:lnTo>
                  <a:lnTo>
                    <a:pt x="1205238" y="6484388"/>
                  </a:lnTo>
                  <a:cubicBezTo>
                    <a:pt x="1154625" y="6484388"/>
                    <a:pt x="1113595" y="6443358"/>
                    <a:pt x="1113595" y="6392745"/>
                  </a:cubicBezTo>
                  <a:lnTo>
                    <a:pt x="1120137" y="6360341"/>
                  </a:lnTo>
                  <a:close/>
                  <a:moveTo>
                    <a:pt x="209140" y="5382518"/>
                  </a:moveTo>
                  <a:lnTo>
                    <a:pt x="208943" y="5382817"/>
                  </a:lnTo>
                  <a:lnTo>
                    <a:pt x="1140469" y="6327922"/>
                  </a:lnTo>
                  <a:lnTo>
                    <a:pt x="1161071" y="6314032"/>
                  </a:lnTo>
                  <a:lnTo>
                    <a:pt x="1076385" y="6031873"/>
                  </a:lnTo>
                  <a:close/>
                  <a:moveTo>
                    <a:pt x="1908360" y="5342767"/>
                  </a:moveTo>
                  <a:lnTo>
                    <a:pt x="1499604" y="6142810"/>
                  </a:lnTo>
                  <a:lnTo>
                    <a:pt x="1494736" y="6142810"/>
                  </a:lnTo>
                  <a:lnTo>
                    <a:pt x="1522563" y="6183649"/>
                  </a:lnTo>
                  <a:cubicBezTo>
                    <a:pt x="1529238" y="6199264"/>
                    <a:pt x="1532929" y="6216432"/>
                    <a:pt x="1532929" y="6234453"/>
                  </a:cubicBezTo>
                  <a:lnTo>
                    <a:pt x="1530027" y="6248678"/>
                  </a:lnTo>
                  <a:lnTo>
                    <a:pt x="2759308" y="6286658"/>
                  </a:lnTo>
                  <a:close/>
                  <a:moveTo>
                    <a:pt x="7692147" y="5302521"/>
                  </a:moveTo>
                  <a:lnTo>
                    <a:pt x="7260482" y="5778738"/>
                  </a:lnTo>
                  <a:lnTo>
                    <a:pt x="7403048" y="6557823"/>
                  </a:lnTo>
                  <a:lnTo>
                    <a:pt x="7409156" y="6556590"/>
                  </a:lnTo>
                  <a:lnTo>
                    <a:pt x="7434324" y="6561672"/>
                  </a:lnTo>
                  <a:lnTo>
                    <a:pt x="7693200" y="5302727"/>
                  </a:lnTo>
                  <a:close/>
                  <a:moveTo>
                    <a:pt x="1802817" y="5225696"/>
                  </a:moveTo>
                  <a:lnTo>
                    <a:pt x="1785640" y="5229164"/>
                  </a:lnTo>
                  <a:lnTo>
                    <a:pt x="1775938" y="5227206"/>
                  </a:lnTo>
                  <a:lnTo>
                    <a:pt x="1777309" y="5229164"/>
                  </a:lnTo>
                  <a:lnTo>
                    <a:pt x="1468358" y="6124859"/>
                  </a:lnTo>
                  <a:lnTo>
                    <a:pt x="1473685" y="6128413"/>
                  </a:lnTo>
                  <a:lnTo>
                    <a:pt x="1888899" y="5321181"/>
                  </a:lnTo>
                  <a:close/>
                  <a:moveTo>
                    <a:pt x="7446348" y="5146623"/>
                  </a:moveTo>
                  <a:lnTo>
                    <a:pt x="7281411" y="5340245"/>
                  </a:lnTo>
                  <a:lnTo>
                    <a:pt x="7266408" y="5329743"/>
                  </a:lnTo>
                  <a:lnTo>
                    <a:pt x="7284588" y="5349969"/>
                  </a:lnTo>
                  <a:cubicBezTo>
                    <a:pt x="7298362" y="5370579"/>
                    <a:pt x="7306405" y="5395424"/>
                    <a:pt x="7306405" y="5422168"/>
                  </a:cubicBezTo>
                  <a:cubicBezTo>
                    <a:pt x="7306405" y="5475657"/>
                    <a:pt x="7274234" y="5521550"/>
                    <a:pt x="7228385" y="5541153"/>
                  </a:cubicBezTo>
                  <a:lnTo>
                    <a:pt x="7217416" y="5543392"/>
                  </a:lnTo>
                  <a:lnTo>
                    <a:pt x="7256475" y="5756841"/>
                  </a:lnTo>
                  <a:lnTo>
                    <a:pt x="7676472" y="5298313"/>
                  </a:lnTo>
                  <a:lnTo>
                    <a:pt x="7649830" y="5280894"/>
                  </a:lnTo>
                  <a:cubicBezTo>
                    <a:pt x="7641538" y="5272853"/>
                    <a:pt x="7634827" y="5263279"/>
                    <a:pt x="7630190" y="5252647"/>
                  </a:cubicBezTo>
                  <a:lnTo>
                    <a:pt x="7624963" y="5227543"/>
                  </a:lnTo>
                  <a:close/>
                  <a:moveTo>
                    <a:pt x="3302627" y="5132086"/>
                  </a:moveTo>
                  <a:lnTo>
                    <a:pt x="3073927" y="6296378"/>
                  </a:lnTo>
                  <a:lnTo>
                    <a:pt x="3716408" y="6316228"/>
                  </a:lnTo>
                  <a:lnTo>
                    <a:pt x="4153091" y="6174223"/>
                  </a:lnTo>
                  <a:close/>
                  <a:moveTo>
                    <a:pt x="1990344" y="5123959"/>
                  </a:moveTo>
                  <a:lnTo>
                    <a:pt x="1874505" y="5156960"/>
                  </a:lnTo>
                  <a:lnTo>
                    <a:pt x="1874505" y="5140303"/>
                  </a:lnTo>
                  <a:lnTo>
                    <a:pt x="1867522" y="5174889"/>
                  </a:lnTo>
                  <a:cubicBezTo>
                    <a:pt x="1863025" y="5185521"/>
                    <a:pt x="1856518" y="5195095"/>
                    <a:pt x="1848478" y="5203136"/>
                  </a:cubicBezTo>
                  <a:lnTo>
                    <a:pt x="1840295" y="5208653"/>
                  </a:lnTo>
                  <a:lnTo>
                    <a:pt x="1907426" y="5285163"/>
                  </a:lnTo>
                  <a:close/>
                  <a:moveTo>
                    <a:pt x="7222325" y="5045132"/>
                  </a:moveTo>
                  <a:lnTo>
                    <a:pt x="7202054" y="5297809"/>
                  </a:lnTo>
                  <a:lnTo>
                    <a:pt x="7228385" y="5303183"/>
                  </a:lnTo>
                  <a:lnTo>
                    <a:pt x="7254832" y="5319404"/>
                  </a:lnTo>
                  <a:lnTo>
                    <a:pt x="7414027" y="5131980"/>
                  </a:lnTo>
                  <a:close/>
                  <a:moveTo>
                    <a:pt x="7691857" y="4858418"/>
                  </a:moveTo>
                  <a:lnTo>
                    <a:pt x="7473256" y="5115036"/>
                  </a:lnTo>
                  <a:lnTo>
                    <a:pt x="7628542" y="5181954"/>
                  </a:lnTo>
                  <a:lnTo>
                    <a:pt x="7628542" y="5191380"/>
                  </a:lnTo>
                  <a:lnTo>
                    <a:pt x="7630190" y="5183466"/>
                  </a:lnTo>
                  <a:cubicBezTo>
                    <a:pt x="7639465" y="5162202"/>
                    <a:pt x="7657031" y="5145168"/>
                    <a:pt x="7678959" y="5136174"/>
                  </a:cubicBezTo>
                  <a:lnTo>
                    <a:pt x="7708000" y="5130488"/>
                  </a:lnTo>
                  <a:close/>
                  <a:moveTo>
                    <a:pt x="3049708" y="4822164"/>
                  </a:moveTo>
                  <a:lnTo>
                    <a:pt x="2025231" y="5114021"/>
                  </a:lnTo>
                  <a:lnTo>
                    <a:pt x="1926617" y="5307034"/>
                  </a:lnTo>
                  <a:lnTo>
                    <a:pt x="2786906" y="6287510"/>
                  </a:lnTo>
                  <a:lnTo>
                    <a:pt x="3049969" y="6295638"/>
                  </a:lnTo>
                  <a:lnTo>
                    <a:pt x="3287829" y="5113952"/>
                  </a:lnTo>
                  <a:close/>
                  <a:moveTo>
                    <a:pt x="6536014" y="4803966"/>
                  </a:moveTo>
                  <a:lnTo>
                    <a:pt x="4990820" y="5913894"/>
                  </a:lnTo>
                  <a:lnTo>
                    <a:pt x="4993127" y="5924813"/>
                  </a:lnTo>
                  <a:lnTo>
                    <a:pt x="4990401" y="5937713"/>
                  </a:lnTo>
                  <a:lnTo>
                    <a:pt x="5222642" y="6061699"/>
                  </a:lnTo>
                  <a:lnTo>
                    <a:pt x="6500740" y="5638829"/>
                  </a:lnTo>
                  <a:lnTo>
                    <a:pt x="6563201" y="4810607"/>
                  </a:lnTo>
                  <a:lnTo>
                    <a:pt x="6538676" y="4805733"/>
                  </a:lnTo>
                  <a:close/>
                  <a:moveTo>
                    <a:pt x="6615196" y="4800862"/>
                  </a:moveTo>
                  <a:lnTo>
                    <a:pt x="6607857" y="4805733"/>
                  </a:lnTo>
                  <a:lnTo>
                    <a:pt x="6588268" y="4809626"/>
                  </a:lnTo>
                  <a:lnTo>
                    <a:pt x="6526373" y="5630348"/>
                  </a:lnTo>
                  <a:lnTo>
                    <a:pt x="7057404" y="5454651"/>
                  </a:lnTo>
                  <a:lnTo>
                    <a:pt x="7050917" y="5422168"/>
                  </a:lnTo>
                  <a:cubicBezTo>
                    <a:pt x="7050917" y="5395424"/>
                    <a:pt x="7058960" y="5370579"/>
                    <a:pt x="7072734" y="5349969"/>
                  </a:cubicBezTo>
                  <a:lnTo>
                    <a:pt x="7080028" y="5341854"/>
                  </a:lnTo>
                  <a:close/>
                  <a:moveTo>
                    <a:pt x="6653690" y="4787518"/>
                  </a:moveTo>
                  <a:lnTo>
                    <a:pt x="7106651" y="5316851"/>
                  </a:lnTo>
                  <a:lnTo>
                    <a:pt x="7128937" y="5303183"/>
                  </a:lnTo>
                  <a:lnTo>
                    <a:pt x="7177467" y="5293279"/>
                  </a:lnTo>
                  <a:lnTo>
                    <a:pt x="7198815" y="5034481"/>
                  </a:lnTo>
                  <a:close/>
                  <a:moveTo>
                    <a:pt x="3393854" y="4773683"/>
                  </a:moveTo>
                  <a:lnTo>
                    <a:pt x="3388712" y="4777150"/>
                  </a:lnTo>
                  <a:lnTo>
                    <a:pt x="3371671" y="4780590"/>
                  </a:lnTo>
                  <a:lnTo>
                    <a:pt x="3311793" y="5085422"/>
                  </a:lnTo>
                  <a:lnTo>
                    <a:pt x="4188541" y="6162695"/>
                  </a:lnTo>
                  <a:lnTo>
                    <a:pt x="4411010" y="6090350"/>
                  </a:lnTo>
                  <a:lnTo>
                    <a:pt x="4541181" y="5668173"/>
                  </a:lnTo>
                  <a:close/>
                  <a:moveTo>
                    <a:pt x="3307460" y="4744852"/>
                  </a:moveTo>
                  <a:lnTo>
                    <a:pt x="3307460" y="4748734"/>
                  </a:lnTo>
                  <a:lnTo>
                    <a:pt x="3088536" y="4811102"/>
                  </a:lnTo>
                  <a:lnTo>
                    <a:pt x="3297185" y="5067472"/>
                  </a:lnTo>
                  <a:lnTo>
                    <a:pt x="3355016" y="4780168"/>
                  </a:lnTo>
                  <a:lnTo>
                    <a:pt x="3340069" y="4777150"/>
                  </a:lnTo>
                  <a:cubicBezTo>
                    <a:pt x="3332593" y="4773988"/>
                    <a:pt x="3325861" y="4769413"/>
                    <a:pt x="3320207" y="4763759"/>
                  </a:cubicBezTo>
                  <a:close/>
                  <a:moveTo>
                    <a:pt x="908742" y="4520206"/>
                  </a:moveTo>
                  <a:lnTo>
                    <a:pt x="1383737" y="6107384"/>
                  </a:lnTo>
                  <a:lnTo>
                    <a:pt x="1401019" y="6103932"/>
                  </a:lnTo>
                  <a:lnTo>
                    <a:pt x="1433414" y="6110404"/>
                  </a:lnTo>
                  <a:lnTo>
                    <a:pt x="1750566" y="5221855"/>
                  </a:lnTo>
                  <a:lnTo>
                    <a:pt x="1722802" y="5203136"/>
                  </a:lnTo>
                  <a:cubicBezTo>
                    <a:pt x="1706721" y="5187054"/>
                    <a:pt x="1696774" y="5164838"/>
                    <a:pt x="1696774" y="5140298"/>
                  </a:cubicBezTo>
                  <a:lnTo>
                    <a:pt x="1699831" y="5125156"/>
                  </a:lnTo>
                  <a:close/>
                  <a:moveTo>
                    <a:pt x="8185138" y="4359069"/>
                  </a:moveTo>
                  <a:lnTo>
                    <a:pt x="7789852" y="5170204"/>
                  </a:lnTo>
                  <a:lnTo>
                    <a:pt x="7799072" y="5183466"/>
                  </a:lnTo>
                  <a:cubicBezTo>
                    <a:pt x="7803710" y="5194098"/>
                    <a:pt x="7806274" y="5205787"/>
                    <a:pt x="7806274" y="5218056"/>
                  </a:cubicBezTo>
                  <a:cubicBezTo>
                    <a:pt x="7806274" y="5267135"/>
                    <a:pt x="7765244" y="5306922"/>
                    <a:pt x="7714631" y="5306922"/>
                  </a:cubicBezTo>
                  <a:lnTo>
                    <a:pt x="7712025" y="5306412"/>
                  </a:lnTo>
                  <a:lnTo>
                    <a:pt x="7509409" y="6346509"/>
                  </a:lnTo>
                  <a:close/>
                  <a:moveTo>
                    <a:pt x="529310" y="4284721"/>
                  </a:moveTo>
                  <a:lnTo>
                    <a:pt x="197313" y="5213231"/>
                  </a:lnTo>
                  <a:lnTo>
                    <a:pt x="203851" y="5217742"/>
                  </a:lnTo>
                  <a:cubicBezTo>
                    <a:pt x="225460" y="5239854"/>
                    <a:pt x="238826" y="5270401"/>
                    <a:pt x="238826" y="5304143"/>
                  </a:cubicBezTo>
                  <a:cubicBezTo>
                    <a:pt x="238826" y="5321014"/>
                    <a:pt x="235484" y="5337087"/>
                    <a:pt x="229442" y="5351705"/>
                  </a:cubicBezTo>
                  <a:lnTo>
                    <a:pt x="226043" y="5356864"/>
                  </a:lnTo>
                  <a:lnTo>
                    <a:pt x="1058176" y="5971204"/>
                  </a:lnTo>
                  <a:lnTo>
                    <a:pt x="552421" y="4286108"/>
                  </a:lnTo>
                  <a:lnTo>
                    <a:pt x="544301" y="4287747"/>
                  </a:lnTo>
                  <a:close/>
                  <a:moveTo>
                    <a:pt x="587784" y="4274768"/>
                  </a:moveTo>
                  <a:lnTo>
                    <a:pt x="578891" y="4280764"/>
                  </a:lnTo>
                  <a:lnTo>
                    <a:pt x="576019" y="4281343"/>
                  </a:lnTo>
                  <a:lnTo>
                    <a:pt x="1096270" y="5999327"/>
                  </a:lnTo>
                  <a:lnTo>
                    <a:pt x="1301719" y="6151004"/>
                  </a:lnTo>
                  <a:lnTo>
                    <a:pt x="1307744" y="6142161"/>
                  </a:lnTo>
                  <a:lnTo>
                    <a:pt x="1347162" y="6115865"/>
                  </a:lnTo>
                  <a:lnTo>
                    <a:pt x="860229" y="4483107"/>
                  </a:lnTo>
                  <a:close/>
                  <a:moveTo>
                    <a:pt x="8196582" y="4265915"/>
                  </a:moveTo>
                  <a:lnTo>
                    <a:pt x="7718673" y="4826938"/>
                  </a:lnTo>
                  <a:lnTo>
                    <a:pt x="7738663" y="5133895"/>
                  </a:lnTo>
                  <a:lnTo>
                    <a:pt x="7750303" y="5136174"/>
                  </a:lnTo>
                  <a:lnTo>
                    <a:pt x="7761581" y="5143548"/>
                  </a:lnTo>
                  <a:close/>
                  <a:moveTo>
                    <a:pt x="5009324" y="4259372"/>
                  </a:moveTo>
                  <a:lnTo>
                    <a:pt x="4578129" y="5656834"/>
                  </a:lnTo>
                  <a:lnTo>
                    <a:pt x="4879227" y="5892845"/>
                  </a:lnTo>
                  <a:lnTo>
                    <a:pt x="4886460" y="5882594"/>
                  </a:lnTo>
                  <a:cubicBezTo>
                    <a:pt x="4897767" y="5871789"/>
                    <a:pt x="4913389" y="5865106"/>
                    <a:pt x="4930643" y="5865106"/>
                  </a:cubicBezTo>
                  <a:lnTo>
                    <a:pt x="4932738" y="5865510"/>
                  </a:lnTo>
                  <a:lnTo>
                    <a:pt x="5016760" y="4260969"/>
                  </a:lnTo>
                  <a:close/>
                  <a:moveTo>
                    <a:pt x="2578445" y="4244690"/>
                  </a:moveTo>
                  <a:lnTo>
                    <a:pt x="2559790" y="4257394"/>
                  </a:lnTo>
                  <a:cubicBezTo>
                    <a:pt x="2543344" y="4264421"/>
                    <a:pt x="2525263" y="4268306"/>
                    <a:pt x="2506283" y="4268306"/>
                  </a:cubicBezTo>
                  <a:lnTo>
                    <a:pt x="2461941" y="4259263"/>
                  </a:lnTo>
                  <a:lnTo>
                    <a:pt x="2041256" y="5082655"/>
                  </a:lnTo>
                  <a:lnTo>
                    <a:pt x="3035790" y="4805110"/>
                  </a:lnTo>
                  <a:close/>
                  <a:moveTo>
                    <a:pt x="4977355" y="4239954"/>
                  </a:moveTo>
                  <a:lnTo>
                    <a:pt x="3424902" y="4729342"/>
                  </a:lnTo>
                  <a:lnTo>
                    <a:pt x="3421964" y="4743898"/>
                  </a:lnTo>
                  <a:lnTo>
                    <a:pt x="3419011" y="4748278"/>
                  </a:lnTo>
                  <a:lnTo>
                    <a:pt x="4551189" y="5635717"/>
                  </a:lnTo>
                  <a:lnTo>
                    <a:pt x="4980450" y="4243518"/>
                  </a:lnTo>
                  <a:lnTo>
                    <a:pt x="4978916" y="4242418"/>
                  </a:lnTo>
                  <a:close/>
                  <a:moveTo>
                    <a:pt x="5076930" y="4233391"/>
                  </a:moveTo>
                  <a:lnTo>
                    <a:pt x="5071210" y="4242418"/>
                  </a:lnTo>
                  <a:cubicBezTo>
                    <a:pt x="5065305" y="4248700"/>
                    <a:pt x="5058273" y="4253783"/>
                    <a:pt x="5050466" y="4257296"/>
                  </a:cubicBezTo>
                  <a:lnTo>
                    <a:pt x="5035943" y="4260415"/>
                  </a:lnTo>
                  <a:lnTo>
                    <a:pt x="4951981" y="5869223"/>
                  </a:lnTo>
                  <a:lnTo>
                    <a:pt x="4954965" y="5869798"/>
                  </a:lnTo>
                  <a:cubicBezTo>
                    <a:pt x="4962440" y="5872820"/>
                    <a:pt x="4969172" y="5877192"/>
                    <a:pt x="4974826" y="5882594"/>
                  </a:cubicBezTo>
                  <a:lnTo>
                    <a:pt x="4981854" y="5892556"/>
                  </a:lnTo>
                  <a:lnTo>
                    <a:pt x="6514748" y="4789853"/>
                  </a:lnTo>
                  <a:lnTo>
                    <a:pt x="6510428" y="4786986"/>
                  </a:lnTo>
                  <a:cubicBezTo>
                    <a:pt x="6494347" y="4771155"/>
                    <a:pt x="6484400" y="4749286"/>
                    <a:pt x="6484400" y="4725130"/>
                  </a:cubicBezTo>
                  <a:lnTo>
                    <a:pt x="6486472" y="4715030"/>
                  </a:lnTo>
                  <a:close/>
                  <a:moveTo>
                    <a:pt x="749833" y="4112934"/>
                  </a:moveTo>
                  <a:lnTo>
                    <a:pt x="633166" y="4182218"/>
                  </a:lnTo>
                  <a:lnTo>
                    <a:pt x="629236" y="4179411"/>
                  </a:lnTo>
                  <a:lnTo>
                    <a:pt x="633167" y="4198881"/>
                  </a:lnTo>
                  <a:cubicBezTo>
                    <a:pt x="633167" y="4211151"/>
                    <a:pt x="630680" y="4222840"/>
                    <a:pt x="626183" y="4233472"/>
                  </a:cubicBezTo>
                  <a:lnTo>
                    <a:pt x="621252" y="4240785"/>
                  </a:lnTo>
                  <a:lnTo>
                    <a:pt x="837751" y="4407736"/>
                  </a:lnTo>
                  <a:close/>
                  <a:moveTo>
                    <a:pt x="2722650" y="4096512"/>
                  </a:moveTo>
                  <a:lnTo>
                    <a:pt x="2642367" y="4122552"/>
                  </a:lnTo>
                  <a:lnTo>
                    <a:pt x="2643747" y="4129454"/>
                  </a:lnTo>
                  <a:cubicBezTo>
                    <a:pt x="2643747" y="4148626"/>
                    <a:pt x="2639901" y="4166890"/>
                    <a:pt x="2632944" y="4183502"/>
                  </a:cubicBezTo>
                  <a:lnTo>
                    <a:pt x="2608078" y="4220756"/>
                  </a:lnTo>
                  <a:lnTo>
                    <a:pt x="3074799" y="4794224"/>
                  </a:lnTo>
                  <a:lnTo>
                    <a:pt x="3304060" y="4730244"/>
                  </a:lnTo>
                  <a:lnTo>
                    <a:pt x="3301906" y="4719576"/>
                  </a:lnTo>
                  <a:cubicBezTo>
                    <a:pt x="3301906" y="4710949"/>
                    <a:pt x="3303655" y="4702730"/>
                    <a:pt x="3306816" y="4695254"/>
                  </a:cubicBezTo>
                  <a:lnTo>
                    <a:pt x="3310166" y="4690286"/>
                  </a:lnTo>
                  <a:close/>
                  <a:moveTo>
                    <a:pt x="442684" y="4015694"/>
                  </a:moveTo>
                  <a:lnTo>
                    <a:pt x="194927" y="5127109"/>
                  </a:lnTo>
                  <a:lnTo>
                    <a:pt x="500880" y="4274810"/>
                  </a:lnTo>
                  <a:lnTo>
                    <a:pt x="481463" y="4261719"/>
                  </a:lnTo>
                  <a:cubicBezTo>
                    <a:pt x="465382" y="4245637"/>
                    <a:pt x="455435" y="4223421"/>
                    <a:pt x="455435" y="4198881"/>
                  </a:cubicBezTo>
                  <a:cubicBezTo>
                    <a:pt x="455435" y="4174342"/>
                    <a:pt x="465382" y="4152125"/>
                    <a:pt x="481463" y="4136043"/>
                  </a:cubicBezTo>
                  <a:lnTo>
                    <a:pt x="485214" y="4133515"/>
                  </a:lnTo>
                  <a:close/>
                  <a:moveTo>
                    <a:pt x="1947224" y="3935872"/>
                  </a:moveTo>
                  <a:lnTo>
                    <a:pt x="1818301" y="5058026"/>
                  </a:lnTo>
                  <a:lnTo>
                    <a:pt x="1820230" y="5058416"/>
                  </a:lnTo>
                  <a:cubicBezTo>
                    <a:pt x="1841494" y="5067410"/>
                    <a:pt x="1858529" y="5084444"/>
                    <a:pt x="1867522" y="5105708"/>
                  </a:cubicBezTo>
                  <a:lnTo>
                    <a:pt x="1874505" y="5140293"/>
                  </a:lnTo>
                  <a:lnTo>
                    <a:pt x="1874505" y="5129190"/>
                  </a:lnTo>
                  <a:lnTo>
                    <a:pt x="2006618" y="5092321"/>
                  </a:lnTo>
                  <a:lnTo>
                    <a:pt x="2440410" y="4248973"/>
                  </a:lnTo>
                  <a:lnTo>
                    <a:pt x="2409082" y="4227637"/>
                  </a:lnTo>
                  <a:cubicBezTo>
                    <a:pt x="2384205" y="4202510"/>
                    <a:pt x="2368819" y="4167797"/>
                    <a:pt x="2368819" y="4129454"/>
                  </a:cubicBezTo>
                  <a:lnTo>
                    <a:pt x="2375217" y="4097445"/>
                  </a:lnTo>
                  <a:close/>
                  <a:moveTo>
                    <a:pt x="674572" y="3860573"/>
                  </a:moveTo>
                  <a:lnTo>
                    <a:pt x="602581" y="4132971"/>
                  </a:lnTo>
                  <a:lnTo>
                    <a:pt x="607138" y="4136043"/>
                  </a:lnTo>
                  <a:lnTo>
                    <a:pt x="624515" y="4161816"/>
                  </a:lnTo>
                  <a:lnTo>
                    <a:pt x="743056" y="4090210"/>
                  </a:lnTo>
                  <a:close/>
                  <a:moveTo>
                    <a:pt x="3629570" y="3802356"/>
                  </a:moveTo>
                  <a:lnTo>
                    <a:pt x="2742677" y="4090016"/>
                  </a:lnTo>
                  <a:lnTo>
                    <a:pt x="3321933" y="4674229"/>
                  </a:lnTo>
                  <a:lnTo>
                    <a:pt x="3340069" y="4662002"/>
                  </a:lnTo>
                  <a:cubicBezTo>
                    <a:pt x="3347544" y="4658841"/>
                    <a:pt x="3355763" y="4657092"/>
                    <a:pt x="3364390" y="4657092"/>
                  </a:cubicBezTo>
                  <a:lnTo>
                    <a:pt x="3376822" y="4659602"/>
                  </a:lnTo>
                  <a:close/>
                  <a:moveTo>
                    <a:pt x="1397480" y="3728323"/>
                  </a:moveTo>
                  <a:lnTo>
                    <a:pt x="781271" y="4094265"/>
                  </a:lnTo>
                  <a:lnTo>
                    <a:pt x="886284" y="4445162"/>
                  </a:lnTo>
                  <a:lnTo>
                    <a:pt x="1717134" y="5085867"/>
                  </a:lnTo>
                  <a:lnTo>
                    <a:pt x="1722802" y="5077461"/>
                  </a:lnTo>
                  <a:cubicBezTo>
                    <a:pt x="1738884" y="5061379"/>
                    <a:pt x="1761100" y="5051432"/>
                    <a:pt x="1785640" y="5051432"/>
                  </a:cubicBezTo>
                  <a:lnTo>
                    <a:pt x="1791085" y="5052532"/>
                  </a:lnTo>
                  <a:lnTo>
                    <a:pt x="1917034" y="3924474"/>
                  </a:lnTo>
                  <a:close/>
                  <a:moveTo>
                    <a:pt x="7317738" y="3592747"/>
                  </a:moveTo>
                  <a:lnTo>
                    <a:pt x="6642691" y="4668200"/>
                  </a:lnTo>
                  <a:lnTo>
                    <a:pt x="6639477" y="4668200"/>
                  </a:lnTo>
                  <a:lnTo>
                    <a:pt x="6655148" y="4691080"/>
                  </a:lnTo>
                  <a:cubicBezTo>
                    <a:pt x="6659645" y="4701546"/>
                    <a:pt x="6662132" y="4713052"/>
                    <a:pt x="6662132" y="4725130"/>
                  </a:cubicBezTo>
                  <a:cubicBezTo>
                    <a:pt x="6662132" y="4737208"/>
                    <a:pt x="6659645" y="4748714"/>
                    <a:pt x="6655148" y="4759180"/>
                  </a:cubicBezTo>
                  <a:lnTo>
                    <a:pt x="6653403" y="4761728"/>
                  </a:lnTo>
                  <a:lnTo>
                    <a:pt x="7201819" y="4998062"/>
                  </a:lnTo>
                  <a:close/>
                  <a:moveTo>
                    <a:pt x="4483558" y="3525364"/>
                  </a:moveTo>
                  <a:lnTo>
                    <a:pt x="3659440" y="3792669"/>
                  </a:lnTo>
                  <a:lnTo>
                    <a:pt x="3399087" y="4668997"/>
                  </a:lnTo>
                  <a:lnTo>
                    <a:pt x="3408573" y="4675393"/>
                  </a:lnTo>
                  <a:cubicBezTo>
                    <a:pt x="3414227" y="4681047"/>
                    <a:pt x="3418802" y="4687779"/>
                    <a:pt x="3421964" y="4695254"/>
                  </a:cubicBezTo>
                  <a:lnTo>
                    <a:pt x="3422285" y="4696843"/>
                  </a:lnTo>
                  <a:lnTo>
                    <a:pt x="4963175" y="4211099"/>
                  </a:lnTo>
                  <a:lnTo>
                    <a:pt x="4959802" y="4193326"/>
                  </a:lnTo>
                  <a:cubicBezTo>
                    <a:pt x="4959802" y="4174155"/>
                    <a:pt x="4967106" y="4156798"/>
                    <a:pt x="4978916" y="4144234"/>
                  </a:cubicBezTo>
                  <a:lnTo>
                    <a:pt x="4980165" y="4143339"/>
                  </a:lnTo>
                  <a:lnTo>
                    <a:pt x="4973688" y="4143339"/>
                  </a:lnTo>
                  <a:close/>
                  <a:moveTo>
                    <a:pt x="564792" y="3492464"/>
                  </a:moveTo>
                  <a:lnTo>
                    <a:pt x="559575" y="3493517"/>
                  </a:lnTo>
                  <a:lnTo>
                    <a:pt x="559108" y="3493423"/>
                  </a:lnTo>
                  <a:lnTo>
                    <a:pt x="454346" y="3963377"/>
                  </a:lnTo>
                  <a:lnTo>
                    <a:pt x="509794" y="4116982"/>
                  </a:lnTo>
                  <a:lnTo>
                    <a:pt x="544301" y="4110015"/>
                  </a:lnTo>
                  <a:lnTo>
                    <a:pt x="572126" y="4115633"/>
                  </a:lnTo>
                  <a:lnTo>
                    <a:pt x="572071" y="4115577"/>
                  </a:lnTo>
                  <a:lnTo>
                    <a:pt x="656103" y="3798647"/>
                  </a:lnTo>
                  <a:close/>
                  <a:moveTo>
                    <a:pt x="771937" y="3492158"/>
                  </a:moveTo>
                  <a:lnTo>
                    <a:pt x="691811" y="3795340"/>
                  </a:lnTo>
                  <a:lnTo>
                    <a:pt x="774393" y="4071281"/>
                  </a:lnTo>
                  <a:lnTo>
                    <a:pt x="1363427" y="3715467"/>
                  </a:lnTo>
                  <a:close/>
                  <a:moveTo>
                    <a:pt x="5485310" y="3485463"/>
                  </a:moveTo>
                  <a:lnTo>
                    <a:pt x="5070883" y="4143339"/>
                  </a:lnTo>
                  <a:lnTo>
                    <a:pt x="5069961" y="4143339"/>
                  </a:lnTo>
                  <a:lnTo>
                    <a:pt x="5071210" y="4144234"/>
                  </a:lnTo>
                  <a:cubicBezTo>
                    <a:pt x="5083019" y="4156798"/>
                    <a:pt x="5090324" y="4174155"/>
                    <a:pt x="5090324" y="4193326"/>
                  </a:cubicBezTo>
                  <a:lnTo>
                    <a:pt x="5087340" y="4209050"/>
                  </a:lnTo>
                  <a:lnTo>
                    <a:pt x="6497187" y="4682607"/>
                  </a:lnTo>
                  <a:lnTo>
                    <a:pt x="6501942" y="4675665"/>
                  </a:lnTo>
                  <a:close/>
                  <a:moveTo>
                    <a:pt x="656978" y="3448757"/>
                  </a:moveTo>
                  <a:lnTo>
                    <a:pt x="652849" y="3454882"/>
                  </a:lnTo>
                  <a:cubicBezTo>
                    <a:pt x="640914" y="3466817"/>
                    <a:pt x="626702" y="3476476"/>
                    <a:pt x="610920" y="3483151"/>
                  </a:cubicBezTo>
                  <a:lnTo>
                    <a:pt x="599097" y="3485538"/>
                  </a:lnTo>
                  <a:lnTo>
                    <a:pt x="673343" y="3733627"/>
                  </a:lnTo>
                  <a:lnTo>
                    <a:pt x="740513" y="3480294"/>
                  </a:lnTo>
                  <a:close/>
                  <a:moveTo>
                    <a:pt x="2030006" y="3396491"/>
                  </a:moveTo>
                  <a:lnTo>
                    <a:pt x="2017523" y="3399096"/>
                  </a:lnTo>
                  <a:lnTo>
                    <a:pt x="2009094" y="3397337"/>
                  </a:lnTo>
                  <a:lnTo>
                    <a:pt x="1949842" y="3913084"/>
                  </a:lnTo>
                  <a:lnTo>
                    <a:pt x="2378857" y="4079234"/>
                  </a:lnTo>
                  <a:lnTo>
                    <a:pt x="2379622" y="4075412"/>
                  </a:lnTo>
                  <a:cubicBezTo>
                    <a:pt x="2400490" y="4025576"/>
                    <a:pt x="2449344" y="3990607"/>
                    <a:pt x="2506283" y="3990607"/>
                  </a:cubicBezTo>
                  <a:cubicBezTo>
                    <a:pt x="2563222" y="3990607"/>
                    <a:pt x="2612076" y="4025576"/>
                    <a:pt x="2632944" y="4075412"/>
                  </a:cubicBezTo>
                  <a:lnTo>
                    <a:pt x="2635975" y="4090568"/>
                  </a:lnTo>
                  <a:lnTo>
                    <a:pt x="2697189" y="4070785"/>
                  </a:lnTo>
                  <a:lnTo>
                    <a:pt x="2558148" y="3930263"/>
                  </a:lnTo>
                  <a:lnTo>
                    <a:pt x="2552105" y="3990619"/>
                  </a:lnTo>
                  <a:lnTo>
                    <a:pt x="2518780" y="3990619"/>
                  </a:lnTo>
                  <a:lnTo>
                    <a:pt x="2528089" y="3899885"/>
                  </a:lnTo>
                  <a:close/>
                  <a:moveTo>
                    <a:pt x="1975247" y="3385199"/>
                  </a:moveTo>
                  <a:lnTo>
                    <a:pt x="1427209" y="3710667"/>
                  </a:lnTo>
                  <a:lnTo>
                    <a:pt x="1919613" y="3901376"/>
                  </a:lnTo>
                  <a:lnTo>
                    <a:pt x="1977101" y="3386492"/>
                  </a:lnTo>
                  <a:close/>
                  <a:moveTo>
                    <a:pt x="5385923" y="3369108"/>
                  </a:moveTo>
                  <a:lnTo>
                    <a:pt x="5375331" y="3376316"/>
                  </a:lnTo>
                  <a:cubicBezTo>
                    <a:pt x="5357723" y="3383834"/>
                    <a:pt x="5338363" y="3387991"/>
                    <a:pt x="5318041" y="3387991"/>
                  </a:cubicBezTo>
                  <a:lnTo>
                    <a:pt x="5263173" y="3376809"/>
                  </a:lnTo>
                  <a:lnTo>
                    <a:pt x="5042197" y="4127580"/>
                  </a:lnTo>
                  <a:lnTo>
                    <a:pt x="5050466" y="4129356"/>
                  </a:lnTo>
                  <a:lnTo>
                    <a:pt x="5057181" y="4134172"/>
                  </a:lnTo>
                  <a:lnTo>
                    <a:pt x="5472511" y="3470480"/>
                  </a:lnTo>
                  <a:close/>
                  <a:moveTo>
                    <a:pt x="5183210" y="3298428"/>
                  </a:moveTo>
                  <a:lnTo>
                    <a:pt x="4500088" y="3520002"/>
                  </a:lnTo>
                  <a:lnTo>
                    <a:pt x="4988435" y="4137407"/>
                  </a:lnTo>
                  <a:lnTo>
                    <a:pt x="4999660" y="4129356"/>
                  </a:lnTo>
                  <a:lnTo>
                    <a:pt x="5023614" y="4124211"/>
                  </a:lnTo>
                  <a:lnTo>
                    <a:pt x="5242088" y="3363615"/>
                  </a:lnTo>
                  <a:lnTo>
                    <a:pt x="5213966" y="3344477"/>
                  </a:lnTo>
                  <a:close/>
                  <a:moveTo>
                    <a:pt x="7536900" y="3235961"/>
                  </a:moveTo>
                  <a:lnTo>
                    <a:pt x="7536900" y="3243588"/>
                  </a:lnTo>
                  <a:lnTo>
                    <a:pt x="7341938" y="3554194"/>
                  </a:lnTo>
                  <a:lnTo>
                    <a:pt x="7225290" y="5008177"/>
                  </a:lnTo>
                  <a:lnTo>
                    <a:pt x="7440433" y="5100891"/>
                  </a:lnTo>
                  <a:lnTo>
                    <a:pt x="7688888" y="4808379"/>
                  </a:lnTo>
                  <a:lnTo>
                    <a:pt x="7596215" y="3246531"/>
                  </a:lnTo>
                  <a:lnTo>
                    <a:pt x="7582721" y="3249133"/>
                  </a:lnTo>
                  <a:cubicBezTo>
                    <a:pt x="7569876" y="3249133"/>
                    <a:pt x="7557639" y="3246647"/>
                    <a:pt x="7546509" y="3242150"/>
                  </a:cubicBezTo>
                  <a:close/>
                  <a:moveTo>
                    <a:pt x="7637696" y="3230066"/>
                  </a:moveTo>
                  <a:lnTo>
                    <a:pt x="7618933" y="3242150"/>
                  </a:lnTo>
                  <a:lnTo>
                    <a:pt x="7615510" y="3242810"/>
                  </a:lnTo>
                  <a:lnTo>
                    <a:pt x="7715429" y="4777131"/>
                  </a:lnTo>
                  <a:lnTo>
                    <a:pt x="8189924" y="4218497"/>
                  </a:lnTo>
                  <a:lnTo>
                    <a:pt x="8184234" y="4215170"/>
                  </a:lnTo>
                  <a:cubicBezTo>
                    <a:pt x="8158621" y="4194796"/>
                    <a:pt x="8142295" y="4163963"/>
                    <a:pt x="8142295" y="4129454"/>
                  </a:cubicBezTo>
                  <a:cubicBezTo>
                    <a:pt x="8142295" y="4098780"/>
                    <a:pt x="8155195" y="4071016"/>
                    <a:pt x="8176050" y="4050914"/>
                  </a:cubicBezTo>
                  <a:lnTo>
                    <a:pt x="8187642" y="4043381"/>
                  </a:lnTo>
                  <a:lnTo>
                    <a:pt x="8181174" y="4043381"/>
                  </a:lnTo>
                  <a:lnTo>
                    <a:pt x="8181172" y="4043379"/>
                  </a:lnTo>
                  <a:close/>
                  <a:moveTo>
                    <a:pt x="7663805" y="3201426"/>
                  </a:moveTo>
                  <a:lnTo>
                    <a:pt x="7661543" y="3204632"/>
                  </a:lnTo>
                  <a:lnTo>
                    <a:pt x="7725591" y="3301976"/>
                  </a:lnTo>
                  <a:close/>
                  <a:moveTo>
                    <a:pt x="5653832" y="3180733"/>
                  </a:moveTo>
                  <a:lnTo>
                    <a:pt x="5462749" y="3222887"/>
                  </a:lnTo>
                  <a:lnTo>
                    <a:pt x="5465225" y="3239420"/>
                  </a:lnTo>
                  <a:cubicBezTo>
                    <a:pt x="5465225" y="3280447"/>
                    <a:pt x="5448751" y="3317590"/>
                    <a:pt x="5422116" y="3344477"/>
                  </a:cubicBezTo>
                  <a:lnTo>
                    <a:pt x="5418024" y="3347261"/>
                  </a:lnTo>
                  <a:lnTo>
                    <a:pt x="5494110" y="3435966"/>
                  </a:lnTo>
                  <a:close/>
                  <a:moveTo>
                    <a:pt x="820293" y="3179399"/>
                  </a:moveTo>
                  <a:lnTo>
                    <a:pt x="676581" y="3303532"/>
                  </a:lnTo>
                  <a:lnTo>
                    <a:pt x="681119" y="3310263"/>
                  </a:lnTo>
                  <a:cubicBezTo>
                    <a:pt x="687794" y="3326044"/>
                    <a:pt x="691485" y="3343395"/>
                    <a:pt x="691485" y="3361608"/>
                  </a:cubicBezTo>
                  <a:cubicBezTo>
                    <a:pt x="691485" y="3379820"/>
                    <a:pt x="687794" y="3397171"/>
                    <a:pt x="681119" y="3412953"/>
                  </a:cubicBezTo>
                  <a:lnTo>
                    <a:pt x="676439" y="3419893"/>
                  </a:lnTo>
                  <a:lnTo>
                    <a:pt x="749069" y="3448023"/>
                  </a:lnTo>
                  <a:close/>
                  <a:moveTo>
                    <a:pt x="7374685" y="3146004"/>
                  </a:moveTo>
                  <a:lnTo>
                    <a:pt x="7344957" y="3516552"/>
                  </a:lnTo>
                  <a:lnTo>
                    <a:pt x="7525426" y="3228572"/>
                  </a:lnTo>
                  <a:lnTo>
                    <a:pt x="7516938" y="3223105"/>
                  </a:lnTo>
                  <a:cubicBezTo>
                    <a:pt x="7508520" y="3215064"/>
                    <a:pt x="7501708" y="3205490"/>
                    <a:pt x="7497001" y="3194858"/>
                  </a:cubicBezTo>
                  <a:lnTo>
                    <a:pt x="7492687" y="3174446"/>
                  </a:lnTo>
                  <a:lnTo>
                    <a:pt x="7489691" y="3176942"/>
                  </a:lnTo>
                  <a:close/>
                  <a:moveTo>
                    <a:pt x="125435" y="3136811"/>
                  </a:moveTo>
                  <a:lnTo>
                    <a:pt x="124967" y="3136908"/>
                  </a:lnTo>
                  <a:lnTo>
                    <a:pt x="124967" y="5183101"/>
                  </a:lnTo>
                  <a:lnTo>
                    <a:pt x="135113" y="5185197"/>
                  </a:lnTo>
                  <a:lnTo>
                    <a:pt x="419695" y="3952009"/>
                  </a:lnTo>
                  <a:close/>
                  <a:moveTo>
                    <a:pt x="192209" y="3110298"/>
                  </a:moveTo>
                  <a:lnTo>
                    <a:pt x="165894" y="3128453"/>
                  </a:lnTo>
                  <a:lnTo>
                    <a:pt x="153863" y="3130938"/>
                  </a:lnTo>
                  <a:lnTo>
                    <a:pt x="431609" y="3900386"/>
                  </a:lnTo>
                  <a:lnTo>
                    <a:pt x="527018" y="3486944"/>
                  </a:lnTo>
                  <a:lnTo>
                    <a:pt x="508230" y="3483151"/>
                  </a:lnTo>
                  <a:cubicBezTo>
                    <a:pt x="460885" y="3463126"/>
                    <a:pt x="427665" y="3416247"/>
                    <a:pt x="427665" y="3361608"/>
                  </a:cubicBezTo>
                  <a:lnTo>
                    <a:pt x="434220" y="3329138"/>
                  </a:lnTo>
                  <a:close/>
                  <a:moveTo>
                    <a:pt x="6033491" y="3096976"/>
                  </a:moveTo>
                  <a:lnTo>
                    <a:pt x="5681056" y="3174726"/>
                  </a:lnTo>
                  <a:lnTo>
                    <a:pt x="5507013" y="3451010"/>
                  </a:lnTo>
                  <a:lnTo>
                    <a:pt x="6533622" y="4647882"/>
                  </a:lnTo>
                  <a:lnTo>
                    <a:pt x="6538676" y="4644528"/>
                  </a:lnTo>
                  <a:lnTo>
                    <a:pt x="6542970" y="4643674"/>
                  </a:lnTo>
                  <a:close/>
                  <a:moveTo>
                    <a:pt x="6670252" y="2956501"/>
                  </a:moveTo>
                  <a:lnTo>
                    <a:pt x="6057290" y="3091726"/>
                  </a:lnTo>
                  <a:lnTo>
                    <a:pt x="6556190" y="4641047"/>
                  </a:lnTo>
                  <a:lnTo>
                    <a:pt x="6573266" y="4637653"/>
                  </a:lnTo>
                  <a:cubicBezTo>
                    <a:pt x="6585536" y="4637653"/>
                    <a:pt x="6597225" y="4640101"/>
                    <a:pt x="6607857" y="4644528"/>
                  </a:cubicBezTo>
                  <a:lnTo>
                    <a:pt x="6629207" y="4658697"/>
                  </a:lnTo>
                  <a:lnTo>
                    <a:pt x="7320850" y="3555022"/>
                  </a:lnTo>
                  <a:lnTo>
                    <a:pt x="7355024" y="3140715"/>
                  </a:lnTo>
                  <a:close/>
                  <a:moveTo>
                    <a:pt x="3967808" y="2875073"/>
                  </a:moveTo>
                  <a:lnTo>
                    <a:pt x="3956542" y="2882668"/>
                  </a:lnTo>
                  <a:cubicBezTo>
                    <a:pt x="3948236" y="2886181"/>
                    <a:pt x="3939104" y="2888124"/>
                    <a:pt x="3929518" y="2888124"/>
                  </a:cubicBezTo>
                  <a:lnTo>
                    <a:pt x="3928248" y="2887868"/>
                  </a:lnTo>
                  <a:lnTo>
                    <a:pt x="3670270" y="3756213"/>
                  </a:lnTo>
                  <a:lnTo>
                    <a:pt x="4463316" y="3499840"/>
                  </a:lnTo>
                  <a:close/>
                  <a:moveTo>
                    <a:pt x="7396572" y="2873187"/>
                  </a:moveTo>
                  <a:lnTo>
                    <a:pt x="7377524" y="3110620"/>
                  </a:lnTo>
                  <a:lnTo>
                    <a:pt x="7493678" y="3141398"/>
                  </a:lnTo>
                  <a:lnTo>
                    <a:pt x="7497001" y="3125677"/>
                  </a:lnTo>
                  <a:cubicBezTo>
                    <a:pt x="7501708" y="3115045"/>
                    <a:pt x="7508520" y="3105470"/>
                    <a:pt x="7516938" y="3097429"/>
                  </a:cubicBezTo>
                  <a:lnTo>
                    <a:pt x="7539399" y="3082964"/>
                  </a:lnTo>
                  <a:lnTo>
                    <a:pt x="7399644" y="2873821"/>
                  </a:lnTo>
                  <a:close/>
                  <a:moveTo>
                    <a:pt x="7461938" y="2872915"/>
                  </a:moveTo>
                  <a:lnTo>
                    <a:pt x="7445515" y="2876302"/>
                  </a:lnTo>
                  <a:lnTo>
                    <a:pt x="7555230" y="3043051"/>
                  </a:lnTo>
                  <a:lnTo>
                    <a:pt x="7552830" y="3020829"/>
                  </a:lnTo>
                  <a:close/>
                  <a:moveTo>
                    <a:pt x="3879389" y="2866251"/>
                  </a:moveTo>
                  <a:lnTo>
                    <a:pt x="2631767" y="3194975"/>
                  </a:lnTo>
                  <a:lnTo>
                    <a:pt x="2560544" y="3906333"/>
                  </a:lnTo>
                  <a:lnTo>
                    <a:pt x="2717192" y="4064320"/>
                  </a:lnTo>
                  <a:lnTo>
                    <a:pt x="3640320" y="3765896"/>
                  </a:lnTo>
                  <a:lnTo>
                    <a:pt x="3901018" y="2881673"/>
                  </a:lnTo>
                  <a:lnTo>
                    <a:pt x="3880427" y="2867790"/>
                  </a:lnTo>
                  <a:close/>
                  <a:moveTo>
                    <a:pt x="7531424" y="2822621"/>
                  </a:moveTo>
                  <a:lnTo>
                    <a:pt x="7518924" y="2841563"/>
                  </a:lnTo>
                  <a:lnTo>
                    <a:pt x="7488740" y="2862357"/>
                  </a:lnTo>
                  <a:lnTo>
                    <a:pt x="7545825" y="2955967"/>
                  </a:lnTo>
                  <a:close/>
                  <a:moveTo>
                    <a:pt x="5904252" y="2820417"/>
                  </a:moveTo>
                  <a:lnTo>
                    <a:pt x="5705891" y="3135303"/>
                  </a:lnTo>
                  <a:lnTo>
                    <a:pt x="6022847" y="3064662"/>
                  </a:lnTo>
                  <a:lnTo>
                    <a:pt x="5944016" y="2825342"/>
                  </a:lnTo>
                  <a:lnTo>
                    <a:pt x="5935933" y="2827030"/>
                  </a:lnTo>
                  <a:close/>
                  <a:moveTo>
                    <a:pt x="7319193" y="2813338"/>
                  </a:moveTo>
                  <a:lnTo>
                    <a:pt x="6738803" y="2941377"/>
                  </a:lnTo>
                  <a:lnTo>
                    <a:pt x="7357935" y="3105429"/>
                  </a:lnTo>
                  <a:lnTo>
                    <a:pt x="7377465" y="2868663"/>
                  </a:lnTo>
                  <a:lnTo>
                    <a:pt x="7347338" y="2849987"/>
                  </a:lnTo>
                  <a:close/>
                  <a:moveTo>
                    <a:pt x="5357374" y="2794801"/>
                  </a:moveTo>
                  <a:lnTo>
                    <a:pt x="4730228" y="2809623"/>
                  </a:lnTo>
                  <a:lnTo>
                    <a:pt x="5201405" y="3143606"/>
                  </a:lnTo>
                  <a:lnTo>
                    <a:pt x="5176411" y="3182485"/>
                  </a:lnTo>
                  <a:lnTo>
                    <a:pt x="4656710" y="2811360"/>
                  </a:lnTo>
                  <a:lnTo>
                    <a:pt x="3997279" y="2826945"/>
                  </a:lnTo>
                  <a:lnTo>
                    <a:pt x="3993488" y="2845722"/>
                  </a:lnTo>
                  <a:lnTo>
                    <a:pt x="3981192" y="2863960"/>
                  </a:lnTo>
                  <a:lnTo>
                    <a:pt x="4479901" y="3494479"/>
                  </a:lnTo>
                  <a:lnTo>
                    <a:pt x="5176810" y="3269186"/>
                  </a:lnTo>
                  <a:lnTo>
                    <a:pt x="5170857" y="3239420"/>
                  </a:lnTo>
                  <a:cubicBezTo>
                    <a:pt x="5170857" y="3177879"/>
                    <a:pt x="5207924" y="3125078"/>
                    <a:pt x="5260751" y="3102523"/>
                  </a:cubicBezTo>
                  <a:lnTo>
                    <a:pt x="5315980" y="3091268"/>
                  </a:lnTo>
                  <a:close/>
                  <a:moveTo>
                    <a:pt x="5865337" y="2782796"/>
                  </a:moveTo>
                  <a:lnTo>
                    <a:pt x="5400426" y="2793783"/>
                  </a:lnTo>
                  <a:lnTo>
                    <a:pt x="5359697" y="3096397"/>
                  </a:lnTo>
                  <a:lnTo>
                    <a:pt x="5345267" y="3096397"/>
                  </a:lnTo>
                  <a:lnTo>
                    <a:pt x="5375331" y="3102523"/>
                  </a:lnTo>
                  <a:cubicBezTo>
                    <a:pt x="5401744" y="3113800"/>
                    <a:pt x="5424218" y="3132639"/>
                    <a:pt x="5440088" y="3156352"/>
                  </a:cubicBezTo>
                  <a:lnTo>
                    <a:pt x="5456531" y="3190879"/>
                  </a:lnTo>
                  <a:lnTo>
                    <a:pt x="5678431" y="3141423"/>
                  </a:lnTo>
                  <a:lnTo>
                    <a:pt x="5886843" y="2808383"/>
                  </a:lnTo>
                  <a:lnTo>
                    <a:pt x="5878005" y="2802222"/>
                  </a:lnTo>
                  <a:close/>
                  <a:moveTo>
                    <a:pt x="6009218" y="2778673"/>
                  </a:moveTo>
                  <a:lnTo>
                    <a:pt x="5993861" y="2802222"/>
                  </a:lnTo>
                  <a:lnTo>
                    <a:pt x="5969528" y="2819184"/>
                  </a:lnTo>
                  <a:lnTo>
                    <a:pt x="6046852" y="3059312"/>
                  </a:lnTo>
                  <a:lnTo>
                    <a:pt x="6596803" y="2936742"/>
                  </a:lnTo>
                  <a:close/>
                  <a:moveTo>
                    <a:pt x="1515139" y="2579218"/>
                  </a:moveTo>
                  <a:lnTo>
                    <a:pt x="864737" y="3141010"/>
                  </a:lnTo>
                  <a:lnTo>
                    <a:pt x="780394" y="3460154"/>
                  </a:lnTo>
                  <a:lnTo>
                    <a:pt x="1393185" y="3697490"/>
                  </a:lnTo>
                  <a:lnTo>
                    <a:pt x="1950726" y="3360689"/>
                  </a:lnTo>
                  <a:lnTo>
                    <a:pt x="1942038" y="3347367"/>
                  </a:lnTo>
                  <a:cubicBezTo>
                    <a:pt x="1937892" y="3337234"/>
                    <a:pt x="1935600" y="3326092"/>
                    <a:pt x="1935600" y="3314398"/>
                  </a:cubicBezTo>
                  <a:cubicBezTo>
                    <a:pt x="1935600" y="3302703"/>
                    <a:pt x="1937892" y="3291561"/>
                    <a:pt x="1942038" y="3281428"/>
                  </a:cubicBezTo>
                  <a:lnTo>
                    <a:pt x="1944674" y="3277386"/>
                  </a:lnTo>
                  <a:lnTo>
                    <a:pt x="1941154" y="3268586"/>
                  </a:lnTo>
                  <a:close/>
                  <a:moveTo>
                    <a:pt x="4118331" y="2426896"/>
                  </a:moveTo>
                  <a:lnTo>
                    <a:pt x="3980343" y="2772177"/>
                  </a:lnTo>
                  <a:lnTo>
                    <a:pt x="3993488" y="2791674"/>
                  </a:lnTo>
                  <a:lnTo>
                    <a:pt x="3996532" y="2806751"/>
                  </a:lnTo>
                  <a:lnTo>
                    <a:pt x="4629667" y="2792048"/>
                  </a:lnTo>
                  <a:close/>
                  <a:moveTo>
                    <a:pt x="883916" y="2289001"/>
                  </a:moveTo>
                  <a:lnTo>
                    <a:pt x="221156" y="2955727"/>
                  </a:lnTo>
                  <a:lnTo>
                    <a:pt x="229442" y="2968304"/>
                  </a:lnTo>
                  <a:cubicBezTo>
                    <a:pt x="235484" y="2982922"/>
                    <a:pt x="238826" y="2998994"/>
                    <a:pt x="238826" y="3015865"/>
                  </a:cubicBezTo>
                  <a:cubicBezTo>
                    <a:pt x="238826" y="3032736"/>
                    <a:pt x="235484" y="3048808"/>
                    <a:pt x="229442" y="3063426"/>
                  </a:cubicBezTo>
                  <a:lnTo>
                    <a:pt x="213688" y="3087336"/>
                  </a:lnTo>
                  <a:lnTo>
                    <a:pt x="459953" y="3277747"/>
                  </a:lnTo>
                  <a:lnTo>
                    <a:pt x="466300" y="3268335"/>
                  </a:lnTo>
                  <a:cubicBezTo>
                    <a:pt x="490171" y="3244462"/>
                    <a:pt x="523149" y="3229697"/>
                    <a:pt x="559575" y="3229697"/>
                  </a:cubicBezTo>
                  <a:lnTo>
                    <a:pt x="581333" y="3234089"/>
                  </a:lnTo>
                  <a:close/>
                  <a:moveTo>
                    <a:pt x="5478455" y="2214037"/>
                  </a:moveTo>
                  <a:lnTo>
                    <a:pt x="5403077" y="2774088"/>
                  </a:lnTo>
                  <a:lnTo>
                    <a:pt x="5858148" y="2763520"/>
                  </a:lnTo>
                  <a:lnTo>
                    <a:pt x="5854010" y="2742330"/>
                  </a:lnTo>
                  <a:cubicBezTo>
                    <a:pt x="5854010" y="2730635"/>
                    <a:pt x="5856302" y="2719494"/>
                    <a:pt x="5860448" y="2709360"/>
                  </a:cubicBezTo>
                  <a:lnTo>
                    <a:pt x="5873302" y="2689649"/>
                  </a:lnTo>
                  <a:close/>
                  <a:moveTo>
                    <a:pt x="1114386" y="2057152"/>
                  </a:moveTo>
                  <a:lnTo>
                    <a:pt x="947494" y="2225043"/>
                  </a:lnTo>
                  <a:lnTo>
                    <a:pt x="628716" y="3252062"/>
                  </a:lnTo>
                  <a:lnTo>
                    <a:pt x="652849" y="3268335"/>
                  </a:lnTo>
                  <a:lnTo>
                    <a:pt x="653695" y="3269589"/>
                  </a:lnTo>
                  <a:lnTo>
                    <a:pt x="838479" y="3110810"/>
                  </a:lnTo>
                  <a:lnTo>
                    <a:pt x="1117377" y="2058924"/>
                  </a:lnTo>
                  <a:lnTo>
                    <a:pt x="1116802" y="2058806"/>
                  </a:lnTo>
                  <a:close/>
                  <a:moveTo>
                    <a:pt x="1191933" y="2056213"/>
                  </a:moveTo>
                  <a:lnTo>
                    <a:pt x="1188145" y="2058806"/>
                  </a:lnTo>
                  <a:cubicBezTo>
                    <a:pt x="1177181" y="2063514"/>
                    <a:pt x="1165127" y="2066117"/>
                    <a:pt x="1152474" y="2066117"/>
                  </a:cubicBezTo>
                  <a:lnTo>
                    <a:pt x="1148995" y="2065404"/>
                  </a:lnTo>
                  <a:lnTo>
                    <a:pt x="882778" y="3072746"/>
                  </a:lnTo>
                  <a:lnTo>
                    <a:pt x="1495021" y="2546664"/>
                  </a:lnTo>
                  <a:close/>
                  <a:moveTo>
                    <a:pt x="7431372" y="1896215"/>
                  </a:moveTo>
                  <a:lnTo>
                    <a:pt x="7431372" y="2619323"/>
                  </a:lnTo>
                  <a:lnTo>
                    <a:pt x="7478319" y="2629007"/>
                  </a:lnTo>
                  <a:lnTo>
                    <a:pt x="7513101" y="2652968"/>
                  </a:lnTo>
                  <a:close/>
                  <a:moveTo>
                    <a:pt x="2741533" y="1819455"/>
                  </a:moveTo>
                  <a:lnTo>
                    <a:pt x="2068496" y="3249656"/>
                  </a:lnTo>
                  <a:lnTo>
                    <a:pt x="2075452" y="3254505"/>
                  </a:lnTo>
                  <a:cubicBezTo>
                    <a:pt x="2090277" y="3269832"/>
                    <a:pt x="2099446" y="3291008"/>
                    <a:pt x="2099446" y="3314398"/>
                  </a:cubicBezTo>
                  <a:cubicBezTo>
                    <a:pt x="2099446" y="3337787"/>
                    <a:pt x="2090277" y="3358962"/>
                    <a:pt x="2075452" y="3374289"/>
                  </a:cubicBezTo>
                  <a:lnTo>
                    <a:pt x="2050361" y="3391778"/>
                  </a:lnTo>
                  <a:lnTo>
                    <a:pt x="2530533" y="3876063"/>
                  </a:lnTo>
                  <a:lnTo>
                    <a:pt x="2599539" y="3203466"/>
                  </a:lnTo>
                  <a:lnTo>
                    <a:pt x="2099446" y="3335233"/>
                  </a:lnTo>
                  <a:lnTo>
                    <a:pt x="2099446" y="3314398"/>
                  </a:lnTo>
                  <a:lnTo>
                    <a:pt x="2099446" y="3307462"/>
                  </a:lnTo>
                  <a:lnTo>
                    <a:pt x="2110554" y="3301908"/>
                  </a:lnTo>
                  <a:lnTo>
                    <a:pt x="2602829" y="3171398"/>
                  </a:lnTo>
                  <a:close/>
                  <a:moveTo>
                    <a:pt x="7451030" y="1817177"/>
                  </a:moveTo>
                  <a:lnTo>
                    <a:pt x="7554196" y="2738424"/>
                  </a:lnTo>
                  <a:lnTo>
                    <a:pt x="7556339" y="2749271"/>
                  </a:lnTo>
                  <a:lnTo>
                    <a:pt x="7555746" y="2752271"/>
                  </a:lnTo>
                  <a:lnTo>
                    <a:pt x="7585920" y="3021716"/>
                  </a:lnTo>
                  <a:lnTo>
                    <a:pt x="7621476" y="3080022"/>
                  </a:lnTo>
                  <a:lnTo>
                    <a:pt x="7648504" y="3097429"/>
                  </a:lnTo>
                  <a:cubicBezTo>
                    <a:pt x="7665339" y="3113511"/>
                    <a:pt x="7675752" y="3135728"/>
                    <a:pt x="7675752" y="3160268"/>
                  </a:cubicBezTo>
                  <a:lnTo>
                    <a:pt x="7674377" y="3166773"/>
                  </a:lnTo>
                  <a:lnTo>
                    <a:pt x="8152461" y="3950758"/>
                  </a:lnTo>
                  <a:lnTo>
                    <a:pt x="8200613" y="4023942"/>
                  </a:lnTo>
                  <a:lnTo>
                    <a:pt x="8198424" y="4026130"/>
                  </a:lnTo>
                  <a:lnTo>
                    <a:pt x="8202898" y="4033467"/>
                  </a:lnTo>
                  <a:lnTo>
                    <a:pt x="8205085" y="4032046"/>
                  </a:lnTo>
                  <a:close/>
                  <a:moveTo>
                    <a:pt x="2391004" y="1776773"/>
                  </a:moveTo>
                  <a:lnTo>
                    <a:pt x="1239750" y="1995043"/>
                  </a:lnTo>
                  <a:lnTo>
                    <a:pt x="1236915" y="2009298"/>
                  </a:lnTo>
                  <a:cubicBezTo>
                    <a:pt x="1232278" y="2020428"/>
                    <a:pt x="1225567" y="2030451"/>
                    <a:pt x="1217275" y="2038869"/>
                  </a:cubicBezTo>
                  <a:lnTo>
                    <a:pt x="1211812" y="2042608"/>
                  </a:lnTo>
                  <a:lnTo>
                    <a:pt x="1517057" y="2527729"/>
                  </a:lnTo>
                  <a:close/>
                  <a:moveTo>
                    <a:pt x="2816669" y="1752701"/>
                  </a:moveTo>
                  <a:lnTo>
                    <a:pt x="2810321" y="1756981"/>
                  </a:lnTo>
                  <a:cubicBezTo>
                    <a:pt x="2800520" y="1761127"/>
                    <a:pt x="2789744" y="1763419"/>
                    <a:pt x="2778433" y="1763419"/>
                  </a:cubicBezTo>
                  <a:lnTo>
                    <a:pt x="2775166" y="1762759"/>
                  </a:lnTo>
                  <a:lnTo>
                    <a:pt x="2634982" y="3162874"/>
                  </a:lnTo>
                  <a:lnTo>
                    <a:pt x="3863806" y="2837095"/>
                  </a:lnTo>
                  <a:lnTo>
                    <a:pt x="3860092" y="2818698"/>
                  </a:lnTo>
                  <a:cubicBezTo>
                    <a:pt x="3860092" y="2809112"/>
                    <a:pt x="3862035" y="2799980"/>
                    <a:pt x="3865548" y="2791674"/>
                  </a:cubicBezTo>
                  <a:lnTo>
                    <a:pt x="3866939" y="2789611"/>
                  </a:lnTo>
                  <a:close/>
                  <a:moveTo>
                    <a:pt x="2705487" y="1717150"/>
                  </a:moveTo>
                  <a:lnTo>
                    <a:pt x="2459100" y="1763863"/>
                  </a:lnTo>
                  <a:lnTo>
                    <a:pt x="1537372" y="2560015"/>
                  </a:lnTo>
                  <a:lnTo>
                    <a:pt x="1969855" y="3247352"/>
                  </a:lnTo>
                  <a:lnTo>
                    <a:pt x="1985635" y="3236353"/>
                  </a:lnTo>
                  <a:cubicBezTo>
                    <a:pt x="1995436" y="3232067"/>
                    <a:pt x="2006212" y="3229697"/>
                    <a:pt x="2017523" y="3229697"/>
                  </a:cubicBezTo>
                  <a:lnTo>
                    <a:pt x="2037332" y="3233832"/>
                  </a:lnTo>
                  <a:lnTo>
                    <a:pt x="2747031" y="1765862"/>
                  </a:lnTo>
                  <a:lnTo>
                    <a:pt x="2747914" y="1757258"/>
                  </a:lnTo>
                  <a:lnTo>
                    <a:pt x="2746545" y="1756981"/>
                  </a:lnTo>
                  <a:cubicBezTo>
                    <a:pt x="2736744" y="1752836"/>
                    <a:pt x="2727917" y="1746837"/>
                    <a:pt x="2720505" y="1739425"/>
                  </a:cubicBezTo>
                  <a:close/>
                  <a:moveTo>
                    <a:pt x="6393047" y="1649208"/>
                  </a:moveTo>
                  <a:lnTo>
                    <a:pt x="5980555" y="2673162"/>
                  </a:lnTo>
                  <a:lnTo>
                    <a:pt x="5993861" y="2682438"/>
                  </a:lnTo>
                  <a:cubicBezTo>
                    <a:pt x="6008686" y="2697765"/>
                    <a:pt x="6017856" y="2718940"/>
                    <a:pt x="6017856" y="2742330"/>
                  </a:cubicBezTo>
                  <a:lnTo>
                    <a:pt x="6016367" y="2749953"/>
                  </a:lnTo>
                  <a:lnTo>
                    <a:pt x="6664427" y="2921670"/>
                  </a:lnTo>
                  <a:lnTo>
                    <a:pt x="7307332" y="2778384"/>
                  </a:lnTo>
                  <a:lnTo>
                    <a:pt x="7300851" y="2749271"/>
                  </a:lnTo>
                  <a:lnTo>
                    <a:pt x="7305043" y="2728059"/>
                  </a:lnTo>
                  <a:lnTo>
                    <a:pt x="7300851" y="2735394"/>
                  </a:lnTo>
                  <a:lnTo>
                    <a:pt x="7110256" y="2451447"/>
                  </a:lnTo>
                  <a:close/>
                  <a:moveTo>
                    <a:pt x="3023835" y="1645301"/>
                  </a:moveTo>
                  <a:lnTo>
                    <a:pt x="2858600" y="1690193"/>
                  </a:lnTo>
                  <a:lnTo>
                    <a:pt x="2853918" y="1713384"/>
                  </a:lnTo>
                  <a:lnTo>
                    <a:pt x="2836530" y="1739175"/>
                  </a:lnTo>
                  <a:lnTo>
                    <a:pt x="3890179" y="2763031"/>
                  </a:lnTo>
                  <a:lnTo>
                    <a:pt x="3902494" y="2754728"/>
                  </a:lnTo>
                  <a:cubicBezTo>
                    <a:pt x="3910800" y="2751214"/>
                    <a:pt x="3919932" y="2749272"/>
                    <a:pt x="3929518" y="2749272"/>
                  </a:cubicBezTo>
                  <a:cubicBezTo>
                    <a:pt x="3939104" y="2749272"/>
                    <a:pt x="3948236" y="2751214"/>
                    <a:pt x="3956542" y="2754728"/>
                  </a:cubicBezTo>
                  <a:lnTo>
                    <a:pt x="3958959" y="2756358"/>
                  </a:lnTo>
                  <a:lnTo>
                    <a:pt x="4097737" y="2412189"/>
                  </a:lnTo>
                  <a:close/>
                  <a:moveTo>
                    <a:pt x="6489124" y="1526085"/>
                  </a:moveTo>
                  <a:lnTo>
                    <a:pt x="6455241" y="1532926"/>
                  </a:lnTo>
                  <a:lnTo>
                    <a:pt x="6441045" y="1530060"/>
                  </a:lnTo>
                  <a:lnTo>
                    <a:pt x="6410044" y="1607015"/>
                  </a:lnTo>
                  <a:lnTo>
                    <a:pt x="6949093" y="2211347"/>
                  </a:lnTo>
                  <a:close/>
                  <a:moveTo>
                    <a:pt x="6534586" y="1487662"/>
                  </a:moveTo>
                  <a:lnTo>
                    <a:pt x="6522987" y="1504864"/>
                  </a:lnTo>
                  <a:lnTo>
                    <a:pt x="6514689" y="1510459"/>
                  </a:lnTo>
                  <a:lnTo>
                    <a:pt x="7061789" y="2337690"/>
                  </a:lnTo>
                  <a:lnTo>
                    <a:pt x="7339730" y="2649292"/>
                  </a:lnTo>
                  <a:lnTo>
                    <a:pt x="7311959" y="2677063"/>
                  </a:lnTo>
                  <a:lnTo>
                    <a:pt x="7213115" y="2566500"/>
                  </a:lnTo>
                  <a:lnTo>
                    <a:pt x="7308475" y="2710687"/>
                  </a:lnTo>
                  <a:lnTo>
                    <a:pt x="7310890" y="2698466"/>
                  </a:lnTo>
                  <a:cubicBezTo>
                    <a:pt x="7323818" y="2667236"/>
                    <a:pt x="7348305" y="2642217"/>
                    <a:pt x="7378871" y="2629007"/>
                  </a:cubicBezTo>
                  <a:lnTo>
                    <a:pt x="7398047" y="2625052"/>
                  </a:lnTo>
                  <a:lnTo>
                    <a:pt x="7398047" y="1710377"/>
                  </a:lnTo>
                  <a:lnTo>
                    <a:pt x="7353496" y="1701382"/>
                  </a:lnTo>
                  <a:cubicBezTo>
                    <a:pt x="7325255" y="1689437"/>
                    <a:pt x="7302631" y="1666813"/>
                    <a:pt x="7290686" y="1638573"/>
                  </a:cubicBezTo>
                  <a:lnTo>
                    <a:pt x="7286233" y="1616515"/>
                  </a:lnTo>
                  <a:close/>
                  <a:moveTo>
                    <a:pt x="6245843" y="1422927"/>
                  </a:moveTo>
                  <a:lnTo>
                    <a:pt x="6392425" y="1587262"/>
                  </a:lnTo>
                  <a:lnTo>
                    <a:pt x="6417822" y="1525312"/>
                  </a:lnTo>
                  <a:lnTo>
                    <a:pt x="6387495" y="1504864"/>
                  </a:lnTo>
                  <a:cubicBezTo>
                    <a:pt x="6378826" y="1496195"/>
                    <a:pt x="6371810" y="1485873"/>
                    <a:pt x="6366962" y="1474411"/>
                  </a:cubicBezTo>
                  <a:lnTo>
                    <a:pt x="6359885" y="1439355"/>
                  </a:lnTo>
                  <a:close/>
                  <a:moveTo>
                    <a:pt x="5597502" y="1329532"/>
                  </a:moveTo>
                  <a:lnTo>
                    <a:pt x="5483522" y="2176393"/>
                  </a:lnTo>
                  <a:lnTo>
                    <a:pt x="5895223" y="2670435"/>
                  </a:lnTo>
                  <a:lnTo>
                    <a:pt x="5904045" y="2664286"/>
                  </a:lnTo>
                  <a:cubicBezTo>
                    <a:pt x="5913846" y="2659999"/>
                    <a:pt x="5924622" y="2657629"/>
                    <a:pt x="5935933" y="2657629"/>
                  </a:cubicBezTo>
                  <a:lnTo>
                    <a:pt x="5952231" y="2661031"/>
                  </a:lnTo>
                  <a:lnTo>
                    <a:pt x="6375210" y="1629256"/>
                  </a:lnTo>
                  <a:lnTo>
                    <a:pt x="6182606" y="1413818"/>
                  </a:lnTo>
                  <a:close/>
                  <a:moveTo>
                    <a:pt x="1225757" y="1328551"/>
                  </a:moveTo>
                  <a:lnTo>
                    <a:pt x="964670" y="2169705"/>
                  </a:lnTo>
                  <a:lnTo>
                    <a:pt x="1091417" y="2041432"/>
                  </a:lnTo>
                  <a:lnTo>
                    <a:pt x="1087673" y="2038869"/>
                  </a:lnTo>
                  <a:cubicBezTo>
                    <a:pt x="1071088" y="2022034"/>
                    <a:pt x="1060831" y="1998776"/>
                    <a:pt x="1060831" y="1973086"/>
                  </a:cubicBezTo>
                  <a:cubicBezTo>
                    <a:pt x="1060831" y="1921706"/>
                    <a:pt x="1101861" y="1880055"/>
                    <a:pt x="1152474" y="1880055"/>
                  </a:cubicBezTo>
                  <a:lnTo>
                    <a:pt x="1169393" y="1883522"/>
                  </a:lnTo>
                  <a:close/>
                  <a:moveTo>
                    <a:pt x="1211330" y="1266355"/>
                  </a:moveTo>
                  <a:lnTo>
                    <a:pt x="212706" y="2930728"/>
                  </a:lnTo>
                  <a:lnTo>
                    <a:pt x="901710" y="2233424"/>
                  </a:lnTo>
                  <a:close/>
                  <a:moveTo>
                    <a:pt x="4673952" y="1244975"/>
                  </a:moveTo>
                  <a:lnTo>
                    <a:pt x="4657290" y="1256571"/>
                  </a:lnTo>
                  <a:cubicBezTo>
                    <a:pt x="4646990" y="1261068"/>
                    <a:pt x="4635667" y="1263555"/>
                    <a:pt x="4623780" y="1263555"/>
                  </a:cubicBezTo>
                  <a:cubicBezTo>
                    <a:pt x="4611894" y="1263555"/>
                    <a:pt x="4600570" y="1261068"/>
                    <a:pt x="4590270" y="1256571"/>
                  </a:cubicBezTo>
                  <a:lnTo>
                    <a:pt x="4586962" y="1254268"/>
                  </a:lnTo>
                  <a:lnTo>
                    <a:pt x="4134216" y="2387151"/>
                  </a:lnTo>
                  <a:lnTo>
                    <a:pt x="4703031" y="2790344"/>
                  </a:lnTo>
                  <a:lnTo>
                    <a:pt x="5360126" y="2775085"/>
                  </a:lnTo>
                  <a:lnTo>
                    <a:pt x="5444219" y="2172798"/>
                  </a:lnTo>
                  <a:close/>
                  <a:moveTo>
                    <a:pt x="4551576" y="1220180"/>
                  </a:moveTo>
                  <a:lnTo>
                    <a:pt x="4551576" y="1230237"/>
                  </a:lnTo>
                  <a:lnTo>
                    <a:pt x="3069957" y="1632771"/>
                  </a:lnTo>
                  <a:lnTo>
                    <a:pt x="4113697" y="2372606"/>
                  </a:lnTo>
                  <a:lnTo>
                    <a:pt x="4569531" y="1242138"/>
                  </a:lnTo>
                  <a:lnTo>
                    <a:pt x="4562906" y="1237526"/>
                  </a:lnTo>
                  <a:close/>
                  <a:moveTo>
                    <a:pt x="1372538" y="1182438"/>
                  </a:moveTo>
                  <a:lnTo>
                    <a:pt x="1351247" y="1213207"/>
                  </a:lnTo>
                  <a:cubicBezTo>
                    <a:pt x="1331648" y="1232303"/>
                    <a:pt x="1304571" y="1244115"/>
                    <a:pt x="1274664" y="1244115"/>
                  </a:cubicBezTo>
                  <a:lnTo>
                    <a:pt x="1253271" y="1239907"/>
                  </a:lnTo>
                  <a:lnTo>
                    <a:pt x="1244202" y="1269125"/>
                  </a:lnTo>
                  <a:lnTo>
                    <a:pt x="1193203" y="1890828"/>
                  </a:lnTo>
                  <a:lnTo>
                    <a:pt x="1215264" y="1905926"/>
                  </a:lnTo>
                  <a:lnTo>
                    <a:pt x="1918096" y="1301137"/>
                  </a:lnTo>
                  <a:close/>
                  <a:moveTo>
                    <a:pt x="4430577" y="1105207"/>
                  </a:moveTo>
                  <a:lnTo>
                    <a:pt x="2921058" y="1461773"/>
                  </a:lnTo>
                  <a:lnTo>
                    <a:pt x="2921451" y="1463501"/>
                  </a:lnTo>
                  <a:cubicBezTo>
                    <a:pt x="2921451" y="1480372"/>
                    <a:pt x="2918032" y="1496444"/>
                    <a:pt x="2911849" y="1511063"/>
                  </a:cubicBezTo>
                  <a:lnTo>
                    <a:pt x="2907453" y="1517583"/>
                  </a:lnTo>
                  <a:lnTo>
                    <a:pt x="3027762" y="1602862"/>
                  </a:lnTo>
                  <a:lnTo>
                    <a:pt x="4541484" y="1194084"/>
                  </a:lnTo>
                  <a:lnTo>
                    <a:pt x="4537691" y="1174689"/>
                  </a:lnTo>
                  <a:lnTo>
                    <a:pt x="4542330" y="1150969"/>
                  </a:lnTo>
                  <a:close/>
                  <a:moveTo>
                    <a:pt x="4703174" y="1040816"/>
                  </a:moveTo>
                  <a:lnTo>
                    <a:pt x="4485750" y="1092174"/>
                  </a:lnTo>
                  <a:lnTo>
                    <a:pt x="4551577" y="1119156"/>
                  </a:lnTo>
                  <a:lnTo>
                    <a:pt x="4551577" y="1119156"/>
                  </a:lnTo>
                  <a:lnTo>
                    <a:pt x="4549330" y="1132635"/>
                  </a:lnTo>
                  <a:lnTo>
                    <a:pt x="4562906" y="1111851"/>
                  </a:lnTo>
                  <a:cubicBezTo>
                    <a:pt x="4578485" y="1095770"/>
                    <a:pt x="4600007" y="1085823"/>
                    <a:pt x="4623780" y="1085823"/>
                  </a:cubicBezTo>
                  <a:cubicBezTo>
                    <a:pt x="4635667" y="1085823"/>
                    <a:pt x="4646990" y="1088310"/>
                    <a:pt x="4657290" y="1092806"/>
                  </a:cubicBezTo>
                  <a:lnTo>
                    <a:pt x="4663115" y="1096861"/>
                  </a:lnTo>
                  <a:close/>
                  <a:moveTo>
                    <a:pt x="6020133" y="982411"/>
                  </a:moveTo>
                  <a:lnTo>
                    <a:pt x="6392709" y="1365856"/>
                  </a:lnTo>
                  <a:lnTo>
                    <a:pt x="6417948" y="1348839"/>
                  </a:lnTo>
                  <a:cubicBezTo>
                    <a:pt x="6429411" y="1343991"/>
                    <a:pt x="6442013" y="1341310"/>
                    <a:pt x="6455241" y="1341310"/>
                  </a:cubicBezTo>
                  <a:cubicBezTo>
                    <a:pt x="6508154" y="1341310"/>
                    <a:pt x="6551049" y="1384205"/>
                    <a:pt x="6551049" y="1437118"/>
                  </a:cubicBezTo>
                  <a:lnTo>
                    <a:pt x="6544932" y="1467414"/>
                  </a:lnTo>
                  <a:lnTo>
                    <a:pt x="7284960" y="1575054"/>
                  </a:lnTo>
                  <a:lnTo>
                    <a:pt x="7285898" y="1570408"/>
                  </a:lnTo>
                  <a:close/>
                  <a:moveTo>
                    <a:pt x="5711141" y="886457"/>
                  </a:moveTo>
                  <a:lnTo>
                    <a:pt x="5693294" y="898490"/>
                  </a:lnTo>
                  <a:lnTo>
                    <a:pt x="5654461" y="906330"/>
                  </a:lnTo>
                  <a:lnTo>
                    <a:pt x="5600752" y="1305384"/>
                  </a:lnTo>
                  <a:lnTo>
                    <a:pt x="6161200" y="1389874"/>
                  </a:lnTo>
                  <a:close/>
                  <a:moveTo>
                    <a:pt x="5744291" y="854272"/>
                  </a:moveTo>
                  <a:lnTo>
                    <a:pt x="5741848" y="857895"/>
                  </a:lnTo>
                  <a:lnTo>
                    <a:pt x="6224929" y="1399481"/>
                  </a:lnTo>
                  <a:lnTo>
                    <a:pt x="6362834" y="1420271"/>
                  </a:lnTo>
                  <a:lnTo>
                    <a:pt x="6366962" y="1399825"/>
                  </a:lnTo>
                  <a:lnTo>
                    <a:pt x="6374268" y="1388989"/>
                  </a:lnTo>
                  <a:lnTo>
                    <a:pt x="5952028" y="950773"/>
                  </a:lnTo>
                  <a:close/>
                  <a:moveTo>
                    <a:pt x="5539718" y="843214"/>
                  </a:moveTo>
                  <a:lnTo>
                    <a:pt x="4764166" y="1026409"/>
                  </a:lnTo>
                  <a:lnTo>
                    <a:pt x="4693685" y="1125678"/>
                  </a:lnTo>
                  <a:lnTo>
                    <a:pt x="4703104" y="1140098"/>
                  </a:lnTo>
                  <a:cubicBezTo>
                    <a:pt x="4707460" y="1150730"/>
                    <a:pt x="4709869" y="1162419"/>
                    <a:pt x="4709869" y="1174689"/>
                  </a:cubicBezTo>
                  <a:cubicBezTo>
                    <a:pt x="4709869" y="1186959"/>
                    <a:pt x="4707460" y="1198647"/>
                    <a:pt x="4703104" y="1209279"/>
                  </a:cubicBezTo>
                  <a:lnTo>
                    <a:pt x="4691895" y="1226440"/>
                  </a:lnTo>
                  <a:lnTo>
                    <a:pt x="5449429" y="2135482"/>
                  </a:lnTo>
                  <a:lnTo>
                    <a:pt x="5562659" y="1324513"/>
                  </a:lnTo>
                  <a:lnTo>
                    <a:pt x="4715422" y="1202465"/>
                  </a:lnTo>
                  <a:lnTo>
                    <a:pt x="4715422" y="1171918"/>
                  </a:lnTo>
                  <a:lnTo>
                    <a:pt x="5566060" y="1300155"/>
                  </a:lnTo>
                  <a:lnTo>
                    <a:pt x="5621484" y="903197"/>
                  </a:lnTo>
                  <a:lnTo>
                    <a:pt x="5598170" y="898490"/>
                  </a:lnTo>
                  <a:cubicBezTo>
                    <a:pt x="5583552" y="892306"/>
                    <a:pt x="5570387" y="883359"/>
                    <a:pt x="5559331" y="872303"/>
                  </a:cubicBezTo>
                  <a:close/>
                  <a:moveTo>
                    <a:pt x="5761230" y="752757"/>
                  </a:moveTo>
                  <a:lnTo>
                    <a:pt x="5767922" y="785902"/>
                  </a:lnTo>
                  <a:lnTo>
                    <a:pt x="5761936" y="815550"/>
                  </a:lnTo>
                  <a:lnTo>
                    <a:pt x="5872234" y="867961"/>
                  </a:lnTo>
                  <a:close/>
                  <a:moveTo>
                    <a:pt x="5049156" y="625016"/>
                  </a:moveTo>
                  <a:lnTo>
                    <a:pt x="4793973" y="984427"/>
                  </a:lnTo>
                  <a:lnTo>
                    <a:pt x="5528884" y="812362"/>
                  </a:lnTo>
                  <a:lnTo>
                    <a:pt x="5523542" y="785902"/>
                  </a:lnTo>
                  <a:lnTo>
                    <a:pt x="5525411" y="776643"/>
                  </a:lnTo>
                  <a:close/>
                  <a:moveTo>
                    <a:pt x="3233041" y="614829"/>
                  </a:moveTo>
                  <a:lnTo>
                    <a:pt x="2864090" y="1361389"/>
                  </a:lnTo>
                  <a:lnTo>
                    <a:pt x="2876985" y="1369213"/>
                  </a:lnTo>
                  <a:cubicBezTo>
                    <a:pt x="2890564" y="1380419"/>
                    <a:pt x="2901680" y="1394501"/>
                    <a:pt x="2909402" y="1410526"/>
                  </a:cubicBezTo>
                  <a:lnTo>
                    <a:pt x="2912671" y="1424898"/>
                  </a:lnTo>
                  <a:lnTo>
                    <a:pt x="4375113" y="1082495"/>
                  </a:lnTo>
                  <a:close/>
                  <a:moveTo>
                    <a:pt x="2866474" y="526035"/>
                  </a:moveTo>
                  <a:lnTo>
                    <a:pt x="1997723" y="1277386"/>
                  </a:lnTo>
                  <a:lnTo>
                    <a:pt x="2677071" y="1427391"/>
                  </a:lnTo>
                  <a:lnTo>
                    <a:pt x="2677071" y="1463501"/>
                  </a:lnTo>
                  <a:lnTo>
                    <a:pt x="2677071" y="1466270"/>
                  </a:lnTo>
                  <a:lnTo>
                    <a:pt x="1959776" y="1310206"/>
                  </a:lnTo>
                  <a:lnTo>
                    <a:pt x="1236286" y="1935927"/>
                  </a:lnTo>
                  <a:lnTo>
                    <a:pt x="1236915" y="1936874"/>
                  </a:lnTo>
                  <a:lnTo>
                    <a:pt x="1243376" y="1969362"/>
                  </a:lnTo>
                  <a:lnTo>
                    <a:pt x="2428326" y="1744704"/>
                  </a:lnTo>
                  <a:lnTo>
                    <a:pt x="2690956" y="1519034"/>
                  </a:lnTo>
                  <a:lnTo>
                    <a:pt x="2710395" y="1546804"/>
                  </a:lnTo>
                  <a:lnTo>
                    <a:pt x="2496173" y="1731841"/>
                  </a:lnTo>
                  <a:lnTo>
                    <a:pt x="2698914" y="1693402"/>
                  </a:lnTo>
                  <a:lnTo>
                    <a:pt x="2696510" y="1681496"/>
                  </a:lnTo>
                  <a:cubicBezTo>
                    <a:pt x="2696510" y="1647562"/>
                    <a:pt x="2717141" y="1618448"/>
                    <a:pt x="2746545" y="1606011"/>
                  </a:cubicBezTo>
                  <a:lnTo>
                    <a:pt x="2777045" y="1599853"/>
                  </a:lnTo>
                  <a:lnTo>
                    <a:pt x="2777045" y="1585698"/>
                  </a:lnTo>
                  <a:lnTo>
                    <a:pt x="2807592" y="1585698"/>
                  </a:lnTo>
                  <a:lnTo>
                    <a:pt x="2807592" y="1605460"/>
                  </a:lnTo>
                  <a:lnTo>
                    <a:pt x="2810321" y="1606011"/>
                  </a:lnTo>
                  <a:cubicBezTo>
                    <a:pt x="2829924" y="1614302"/>
                    <a:pt x="2845627" y="1630006"/>
                    <a:pt x="2853918" y="1649608"/>
                  </a:cubicBezTo>
                  <a:lnTo>
                    <a:pt x="2854802" y="1653986"/>
                  </a:lnTo>
                  <a:lnTo>
                    <a:pt x="2854802" y="1649570"/>
                  </a:lnTo>
                  <a:lnTo>
                    <a:pt x="2981790" y="1615277"/>
                  </a:lnTo>
                  <a:lnTo>
                    <a:pt x="2887151" y="1547694"/>
                  </a:lnTo>
                  <a:lnTo>
                    <a:pt x="2885663" y="1549902"/>
                  </a:lnTo>
                  <a:cubicBezTo>
                    <a:pt x="2863551" y="1572014"/>
                    <a:pt x="2833003" y="1585690"/>
                    <a:pt x="2799261" y="1585690"/>
                  </a:cubicBezTo>
                  <a:cubicBezTo>
                    <a:pt x="2731777" y="1585690"/>
                    <a:pt x="2677071" y="1530985"/>
                    <a:pt x="2677071" y="1463501"/>
                  </a:cubicBezTo>
                  <a:cubicBezTo>
                    <a:pt x="2677071" y="1396017"/>
                    <a:pt x="2731777" y="1341311"/>
                    <a:pt x="2799261" y="1341311"/>
                  </a:cubicBezTo>
                  <a:lnTo>
                    <a:pt x="2810004" y="1343480"/>
                  </a:lnTo>
                  <a:lnTo>
                    <a:pt x="2886252" y="533677"/>
                  </a:lnTo>
                  <a:lnTo>
                    <a:pt x="2874438" y="531327"/>
                  </a:lnTo>
                  <a:close/>
                  <a:moveTo>
                    <a:pt x="2826462" y="519486"/>
                  </a:moveTo>
                  <a:lnTo>
                    <a:pt x="1714001" y="959938"/>
                  </a:lnTo>
                  <a:lnTo>
                    <a:pt x="1378621" y="1117603"/>
                  </a:lnTo>
                  <a:lnTo>
                    <a:pt x="1382969" y="1138587"/>
                  </a:lnTo>
                  <a:lnTo>
                    <a:pt x="1382363" y="1141511"/>
                  </a:lnTo>
                  <a:lnTo>
                    <a:pt x="1956321" y="1268245"/>
                  </a:lnTo>
                  <a:close/>
                  <a:moveTo>
                    <a:pt x="2979528" y="511018"/>
                  </a:moveTo>
                  <a:lnTo>
                    <a:pt x="2979477" y="511092"/>
                  </a:lnTo>
                  <a:cubicBezTo>
                    <a:pt x="2962140" y="528179"/>
                    <a:pt x="2938188" y="538747"/>
                    <a:pt x="2911731" y="538747"/>
                  </a:cubicBezTo>
                  <a:lnTo>
                    <a:pt x="2900389" y="536490"/>
                  </a:lnTo>
                  <a:lnTo>
                    <a:pt x="2843508" y="1332820"/>
                  </a:lnTo>
                  <a:lnTo>
                    <a:pt x="3201972" y="602106"/>
                  </a:lnTo>
                  <a:close/>
                  <a:moveTo>
                    <a:pt x="2840917" y="506608"/>
                  </a:moveTo>
                  <a:lnTo>
                    <a:pt x="2840917" y="507047"/>
                  </a:lnTo>
                  <a:lnTo>
                    <a:pt x="2841106" y="506884"/>
                  </a:lnTo>
                  <a:close/>
                  <a:moveTo>
                    <a:pt x="2816470" y="441658"/>
                  </a:moveTo>
                  <a:lnTo>
                    <a:pt x="2111490" y="773075"/>
                  </a:lnTo>
                  <a:lnTo>
                    <a:pt x="2822096" y="474462"/>
                  </a:lnTo>
                  <a:lnTo>
                    <a:pt x="2815923" y="444327"/>
                  </a:lnTo>
                  <a:close/>
                  <a:moveTo>
                    <a:pt x="3285397" y="432047"/>
                  </a:moveTo>
                  <a:lnTo>
                    <a:pt x="3005455" y="454498"/>
                  </a:lnTo>
                  <a:lnTo>
                    <a:pt x="3000010" y="481079"/>
                  </a:lnTo>
                  <a:lnTo>
                    <a:pt x="2998888" y="482720"/>
                  </a:lnTo>
                  <a:lnTo>
                    <a:pt x="3216734" y="572013"/>
                  </a:lnTo>
                  <a:close/>
                  <a:moveTo>
                    <a:pt x="5419164" y="397748"/>
                  </a:moveTo>
                  <a:lnTo>
                    <a:pt x="5598104" y="674634"/>
                  </a:lnTo>
                  <a:lnTo>
                    <a:pt x="5609396" y="669206"/>
                  </a:lnTo>
                  <a:cubicBezTo>
                    <a:pt x="5620875" y="665636"/>
                    <a:pt x="5633079" y="663712"/>
                    <a:pt x="5645732" y="663712"/>
                  </a:cubicBezTo>
                  <a:lnTo>
                    <a:pt x="5682605" y="671156"/>
                  </a:lnTo>
                  <a:close/>
                  <a:moveTo>
                    <a:pt x="5440266" y="385627"/>
                  </a:moveTo>
                  <a:lnTo>
                    <a:pt x="5940400" y="900351"/>
                  </a:lnTo>
                  <a:lnTo>
                    <a:pt x="7116084" y="1459009"/>
                  </a:lnTo>
                  <a:close/>
                  <a:moveTo>
                    <a:pt x="4210105" y="357885"/>
                  </a:moveTo>
                  <a:lnTo>
                    <a:pt x="3324939" y="428875"/>
                  </a:lnTo>
                  <a:lnTo>
                    <a:pt x="3247889" y="584784"/>
                  </a:lnTo>
                  <a:lnTo>
                    <a:pt x="4430500" y="1069527"/>
                  </a:lnTo>
                  <a:lnTo>
                    <a:pt x="4733330" y="998626"/>
                  </a:lnTo>
                  <a:lnTo>
                    <a:pt x="5009417" y="612364"/>
                  </a:lnTo>
                  <a:close/>
                  <a:moveTo>
                    <a:pt x="5258242" y="330528"/>
                  </a:moveTo>
                  <a:lnTo>
                    <a:pt x="5066507" y="600577"/>
                  </a:lnTo>
                  <a:lnTo>
                    <a:pt x="5531714" y="745423"/>
                  </a:lnTo>
                  <a:lnTo>
                    <a:pt x="5533144" y="738340"/>
                  </a:lnTo>
                  <a:cubicBezTo>
                    <a:pt x="5537781" y="727376"/>
                    <a:pt x="5543974" y="717230"/>
                    <a:pt x="5551444" y="708178"/>
                  </a:cubicBezTo>
                  <a:lnTo>
                    <a:pt x="5564637" y="696190"/>
                  </a:lnTo>
                  <a:lnTo>
                    <a:pt x="5325370" y="337289"/>
                  </a:lnTo>
                  <a:lnTo>
                    <a:pt x="5304156" y="341572"/>
                  </a:lnTo>
                  <a:cubicBezTo>
                    <a:pt x="5289202" y="341572"/>
                    <a:pt x="5274956" y="338541"/>
                    <a:pt x="5261999" y="333061"/>
                  </a:cubicBezTo>
                  <a:close/>
                  <a:moveTo>
                    <a:pt x="5206103" y="278006"/>
                  </a:moveTo>
                  <a:lnTo>
                    <a:pt x="4271291" y="352978"/>
                  </a:lnTo>
                  <a:lnTo>
                    <a:pt x="5026701" y="588182"/>
                  </a:lnTo>
                  <a:lnTo>
                    <a:pt x="5226636" y="308461"/>
                  </a:lnTo>
                  <a:close/>
                  <a:moveTo>
                    <a:pt x="3340980" y="195081"/>
                  </a:moveTo>
                  <a:lnTo>
                    <a:pt x="2968429" y="370221"/>
                  </a:lnTo>
                  <a:lnTo>
                    <a:pt x="2979477" y="377562"/>
                  </a:lnTo>
                  <a:lnTo>
                    <a:pt x="2988209" y="390325"/>
                  </a:lnTo>
                  <a:close/>
                  <a:moveTo>
                    <a:pt x="3398117" y="188673"/>
                  </a:moveTo>
                  <a:lnTo>
                    <a:pt x="3002003" y="417301"/>
                  </a:lnTo>
                  <a:lnTo>
                    <a:pt x="3002844" y="421406"/>
                  </a:lnTo>
                  <a:lnTo>
                    <a:pt x="3302020" y="398162"/>
                  </a:lnTo>
                  <a:lnTo>
                    <a:pt x="3402420" y="193500"/>
                  </a:lnTo>
                  <a:lnTo>
                    <a:pt x="3400277" y="192000"/>
                  </a:lnTo>
                  <a:close/>
                  <a:moveTo>
                    <a:pt x="3576661" y="156214"/>
                  </a:moveTo>
                  <a:lnTo>
                    <a:pt x="3576654" y="156250"/>
                  </a:lnTo>
                  <a:cubicBezTo>
                    <a:pt x="3560212" y="196617"/>
                    <a:pt x="3521721" y="224942"/>
                    <a:pt x="3476860" y="224942"/>
                  </a:cubicBezTo>
                  <a:cubicBezTo>
                    <a:pt x="3461907" y="224942"/>
                    <a:pt x="3447661" y="221795"/>
                    <a:pt x="3434703" y="216103"/>
                  </a:cubicBezTo>
                  <a:lnTo>
                    <a:pt x="3431277" y="213704"/>
                  </a:lnTo>
                  <a:lnTo>
                    <a:pt x="3341639" y="395084"/>
                  </a:lnTo>
                  <a:lnTo>
                    <a:pt x="4133664" y="333548"/>
                  </a:lnTo>
                  <a:close/>
                  <a:moveTo>
                    <a:pt x="3610668" y="147286"/>
                  </a:moveTo>
                  <a:lnTo>
                    <a:pt x="4193866" y="328871"/>
                  </a:lnTo>
                  <a:lnTo>
                    <a:pt x="5199380" y="250749"/>
                  </a:lnTo>
                  <a:lnTo>
                    <a:pt x="5199076" y="249245"/>
                  </a:lnTo>
                  <a:close/>
                  <a:moveTo>
                    <a:pt x="3476860" y="0"/>
                  </a:moveTo>
                  <a:cubicBezTo>
                    <a:pt x="3521721" y="0"/>
                    <a:pt x="3560212" y="28325"/>
                    <a:pt x="3576654" y="68692"/>
                  </a:cubicBezTo>
                  <a:lnTo>
                    <a:pt x="3585156" y="112423"/>
                  </a:lnTo>
                  <a:lnTo>
                    <a:pt x="5197701" y="224102"/>
                  </a:lnTo>
                  <a:lnTo>
                    <a:pt x="5204362" y="191110"/>
                  </a:lnTo>
                  <a:cubicBezTo>
                    <a:pt x="5220804" y="152238"/>
                    <a:pt x="5259295" y="124962"/>
                    <a:pt x="5304156" y="124962"/>
                  </a:cubicBezTo>
                  <a:cubicBezTo>
                    <a:pt x="5363971" y="124962"/>
                    <a:pt x="5412461" y="173452"/>
                    <a:pt x="5412461" y="233267"/>
                  </a:cubicBezTo>
                  <a:cubicBezTo>
                    <a:pt x="5412461" y="248221"/>
                    <a:pt x="5409430" y="262467"/>
                    <a:pt x="5403950" y="275424"/>
                  </a:cubicBezTo>
                  <a:lnTo>
                    <a:pt x="5388389" y="298503"/>
                  </a:lnTo>
                  <a:lnTo>
                    <a:pt x="7279483" y="1536653"/>
                  </a:lnTo>
                  <a:lnTo>
                    <a:pt x="7292907" y="1543031"/>
                  </a:lnTo>
                  <a:lnTo>
                    <a:pt x="7308362" y="1517558"/>
                  </a:lnTo>
                  <a:cubicBezTo>
                    <a:pt x="7330010" y="1491327"/>
                    <a:pt x="7362771" y="1474607"/>
                    <a:pt x="7399436" y="1474607"/>
                  </a:cubicBezTo>
                  <a:cubicBezTo>
                    <a:pt x="7464619" y="1474607"/>
                    <a:pt x="7517461" y="1527449"/>
                    <a:pt x="7517461" y="1592632"/>
                  </a:cubicBezTo>
                  <a:cubicBezTo>
                    <a:pt x="7517461" y="1625224"/>
                    <a:pt x="7504251" y="1654730"/>
                    <a:pt x="7482892" y="1676088"/>
                  </a:cubicBezTo>
                  <a:lnTo>
                    <a:pt x="7457957" y="1692900"/>
                  </a:lnTo>
                  <a:lnTo>
                    <a:pt x="8245696" y="4020685"/>
                  </a:lnTo>
                  <a:lnTo>
                    <a:pt x="8257543" y="4018380"/>
                  </a:lnTo>
                  <a:cubicBezTo>
                    <a:pt x="8321193" y="4018380"/>
                    <a:pt x="8372791" y="4068112"/>
                    <a:pt x="8372791" y="4129454"/>
                  </a:cubicBezTo>
                  <a:cubicBezTo>
                    <a:pt x="8372791" y="4175466"/>
                    <a:pt x="8343767" y="4214944"/>
                    <a:pt x="8302403" y="4231807"/>
                  </a:cubicBezTo>
                  <a:lnTo>
                    <a:pt x="8258851" y="4240282"/>
                  </a:lnTo>
                  <a:lnTo>
                    <a:pt x="7465224" y="6574480"/>
                  </a:lnTo>
                  <a:lnTo>
                    <a:pt x="7485739" y="6588312"/>
                  </a:lnTo>
                  <a:cubicBezTo>
                    <a:pt x="7505338" y="6607911"/>
                    <a:pt x="7517461" y="6634988"/>
                    <a:pt x="7517461" y="6664895"/>
                  </a:cubicBezTo>
                  <a:cubicBezTo>
                    <a:pt x="7517461" y="6724710"/>
                    <a:pt x="7468971" y="6773200"/>
                    <a:pt x="7409156" y="6773200"/>
                  </a:cubicBezTo>
                  <a:cubicBezTo>
                    <a:pt x="7394202" y="6773200"/>
                    <a:pt x="7379956" y="6770170"/>
                    <a:pt x="7366999" y="6764689"/>
                  </a:cubicBezTo>
                  <a:lnTo>
                    <a:pt x="7353519" y="6755601"/>
                  </a:lnTo>
                  <a:lnTo>
                    <a:pt x="5434675" y="8022092"/>
                  </a:lnTo>
                  <a:lnTo>
                    <a:pt x="5440231" y="8049251"/>
                  </a:lnTo>
                  <a:cubicBezTo>
                    <a:pt x="5440231" y="8106765"/>
                    <a:pt x="5392985" y="8153390"/>
                    <a:pt x="5334703" y="8153390"/>
                  </a:cubicBezTo>
                  <a:cubicBezTo>
                    <a:pt x="5305562" y="8153390"/>
                    <a:pt x="5279180" y="8141734"/>
                    <a:pt x="5260083" y="8122888"/>
                  </a:cubicBezTo>
                  <a:lnTo>
                    <a:pt x="5254361" y="8114512"/>
                  </a:lnTo>
                  <a:lnTo>
                    <a:pt x="3473990" y="8114512"/>
                  </a:lnTo>
                  <a:lnTo>
                    <a:pt x="3472909" y="8116115"/>
                  </a:lnTo>
                  <a:cubicBezTo>
                    <a:pt x="3453310" y="8135715"/>
                    <a:pt x="3426234" y="8147837"/>
                    <a:pt x="3396326" y="8147837"/>
                  </a:cubicBezTo>
                  <a:cubicBezTo>
                    <a:pt x="3351465" y="8147837"/>
                    <a:pt x="3312974" y="8120562"/>
                    <a:pt x="3296532" y="8081689"/>
                  </a:cubicBezTo>
                  <a:lnTo>
                    <a:pt x="3290604" y="8052324"/>
                  </a:lnTo>
                  <a:lnTo>
                    <a:pt x="3005776" y="7954816"/>
                  </a:lnTo>
                  <a:lnTo>
                    <a:pt x="2993840" y="7963123"/>
                  </a:lnTo>
                  <a:cubicBezTo>
                    <a:pt x="2983540" y="7967620"/>
                    <a:pt x="2972217" y="7970106"/>
                    <a:pt x="2960330" y="7970106"/>
                  </a:cubicBezTo>
                  <a:cubicBezTo>
                    <a:pt x="2924671" y="7970106"/>
                    <a:pt x="2894075" y="7947726"/>
                    <a:pt x="2881006" y="7915831"/>
                  </a:cubicBezTo>
                  <a:lnTo>
                    <a:pt x="2879566" y="7908469"/>
                  </a:lnTo>
                  <a:lnTo>
                    <a:pt x="1447699" y="7353311"/>
                  </a:lnTo>
                  <a:lnTo>
                    <a:pt x="1421501" y="7370303"/>
                  </a:lnTo>
                  <a:cubicBezTo>
                    <a:pt x="1408377" y="7375643"/>
                    <a:pt x="1393948" y="7378596"/>
                    <a:pt x="1378803" y="7378596"/>
                  </a:cubicBezTo>
                  <a:cubicBezTo>
                    <a:pt x="1318221" y="7378596"/>
                    <a:pt x="1269109" y="7331350"/>
                    <a:pt x="1269109" y="7273068"/>
                  </a:cubicBezTo>
                  <a:cubicBezTo>
                    <a:pt x="1269109" y="7251212"/>
                    <a:pt x="1276015" y="7230909"/>
                    <a:pt x="1287843" y="7214066"/>
                  </a:cubicBezTo>
                  <a:lnTo>
                    <a:pt x="1292073" y="7209588"/>
                  </a:lnTo>
                  <a:lnTo>
                    <a:pt x="152219" y="5419556"/>
                  </a:lnTo>
                  <a:lnTo>
                    <a:pt x="119413" y="5426333"/>
                  </a:lnTo>
                  <a:cubicBezTo>
                    <a:pt x="53463" y="5426333"/>
                    <a:pt x="0" y="5371627"/>
                    <a:pt x="0" y="5304143"/>
                  </a:cubicBezTo>
                  <a:cubicBezTo>
                    <a:pt x="0" y="5253530"/>
                    <a:pt x="30073" y="5210105"/>
                    <a:pt x="72932" y="5191556"/>
                  </a:cubicBezTo>
                  <a:lnTo>
                    <a:pt x="99974" y="5185969"/>
                  </a:lnTo>
                  <a:lnTo>
                    <a:pt x="99974" y="3134039"/>
                  </a:lnTo>
                  <a:lnTo>
                    <a:pt x="72932" y="3128453"/>
                  </a:lnTo>
                  <a:cubicBezTo>
                    <a:pt x="30073" y="3109903"/>
                    <a:pt x="0" y="3066478"/>
                    <a:pt x="0" y="3015865"/>
                  </a:cubicBezTo>
                  <a:cubicBezTo>
                    <a:pt x="0" y="2948382"/>
                    <a:pt x="53463" y="2893675"/>
                    <a:pt x="119413" y="2893675"/>
                  </a:cubicBezTo>
                  <a:cubicBezTo>
                    <a:pt x="135900" y="2893675"/>
                    <a:pt x="151607" y="2897094"/>
                    <a:pt x="165894" y="2903278"/>
                  </a:cubicBezTo>
                  <a:lnTo>
                    <a:pt x="173138" y="2908276"/>
                  </a:lnTo>
                  <a:lnTo>
                    <a:pt x="1205671" y="1219909"/>
                  </a:lnTo>
                  <a:lnTo>
                    <a:pt x="1184856" y="1197589"/>
                  </a:lnTo>
                  <a:cubicBezTo>
                    <a:pt x="1173178" y="1180747"/>
                    <a:pt x="1166359" y="1160443"/>
                    <a:pt x="1166359" y="1138587"/>
                  </a:cubicBezTo>
                  <a:cubicBezTo>
                    <a:pt x="1166359" y="1080305"/>
                    <a:pt x="1214849" y="1033059"/>
                    <a:pt x="1274664" y="1033059"/>
                  </a:cubicBezTo>
                  <a:cubicBezTo>
                    <a:pt x="1304571" y="1033059"/>
                    <a:pt x="1331648" y="1044871"/>
                    <a:pt x="1351247" y="1063967"/>
                  </a:cubicBezTo>
                  <a:lnTo>
                    <a:pt x="1360246" y="1076972"/>
                  </a:lnTo>
                  <a:lnTo>
                    <a:pt x="2837895" y="386463"/>
                  </a:lnTo>
                  <a:lnTo>
                    <a:pt x="2843985" y="377562"/>
                  </a:lnTo>
                  <a:cubicBezTo>
                    <a:pt x="2861323" y="360475"/>
                    <a:pt x="2885275" y="349907"/>
                    <a:pt x="2911731" y="349907"/>
                  </a:cubicBezTo>
                  <a:lnTo>
                    <a:pt x="2914811" y="350520"/>
                  </a:lnTo>
                  <a:lnTo>
                    <a:pt x="3373191" y="136317"/>
                  </a:lnTo>
                  <a:lnTo>
                    <a:pt x="3368555" y="112471"/>
                  </a:lnTo>
                  <a:cubicBezTo>
                    <a:pt x="3368555" y="50355"/>
                    <a:pt x="3417045" y="0"/>
                    <a:pt x="3476860" y="0"/>
                  </a:cubicBezTo>
                  <a:close/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p58"/>
          <p:cNvSpPr/>
          <p:nvPr/>
        </p:nvSpPr>
        <p:spPr>
          <a:xfrm>
            <a:off x="1499400" y="2591575"/>
            <a:ext cx="2030402" cy="2099498"/>
          </a:xfrm>
          <a:custGeom>
            <a:rect b="b" l="l" r="r" t="t"/>
            <a:pathLst>
              <a:path extrusionOk="0" h="8153390" w="8372791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58"/>
          <p:cNvGrpSpPr/>
          <p:nvPr/>
        </p:nvGrpSpPr>
        <p:grpSpPr>
          <a:xfrm rot="5400000">
            <a:off x="1856625" y="2383950"/>
            <a:ext cx="3953800" cy="2637850"/>
            <a:chOff x="1363" y="756"/>
            <a:chExt cx="2014" cy="3040"/>
          </a:xfrm>
        </p:grpSpPr>
        <p:sp>
          <p:nvSpPr>
            <p:cNvPr id="489" name="Google Shape;489;p58"/>
            <p:cNvSpPr/>
            <p:nvPr/>
          </p:nvSpPr>
          <p:spPr>
            <a:xfrm>
              <a:off x="3172" y="1712"/>
              <a:ext cx="36" cy="111"/>
            </a:xfrm>
            <a:custGeom>
              <a:rect b="b" l="l" r="r" t="t"/>
              <a:pathLst>
                <a:path extrusionOk="0" h="31" w="23">
                  <a:moveTo>
                    <a:pt x="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6" y="12"/>
                    <a:pt x="13" y="22"/>
                    <a:pt x="19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7" y="19"/>
                    <a:pt x="10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8"/>
            <p:cNvSpPr/>
            <p:nvPr/>
          </p:nvSpPr>
          <p:spPr>
            <a:xfrm>
              <a:off x="2656" y="857"/>
              <a:ext cx="53" cy="53"/>
            </a:xfrm>
            <a:custGeom>
              <a:rect b="b" l="l" r="r" t="t"/>
              <a:pathLst>
                <a:path extrusionOk="0" h="15" w="34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1" y="8"/>
                    <a:pt x="22" y="12"/>
                    <a:pt x="33" y="15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24" y="7"/>
                    <a:pt x="13" y="3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8"/>
            <p:cNvSpPr/>
            <p:nvPr/>
          </p:nvSpPr>
          <p:spPr>
            <a:xfrm>
              <a:off x="3346" y="2622"/>
              <a:ext cx="18" cy="129"/>
            </a:xfrm>
            <a:custGeom>
              <a:rect b="b" l="l" r="r" t="t"/>
              <a:pathLst>
                <a:path extrusionOk="0" h="36" w="12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3"/>
                    <a:pt x="5" y="24"/>
                    <a:pt x="7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23"/>
                    <a:pt x="8" y="12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8"/>
            <p:cNvSpPr/>
            <p:nvPr/>
          </p:nvSpPr>
          <p:spPr>
            <a:xfrm>
              <a:off x="2756" y="943"/>
              <a:ext cx="52" cy="68"/>
            </a:xfrm>
            <a:custGeom>
              <a:rect b="b" l="l" r="r" t="t"/>
              <a:pathLst>
                <a:path extrusionOk="0" h="19" w="33">
                  <a:moveTo>
                    <a:pt x="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1" y="9"/>
                    <a:pt x="21" y="14"/>
                    <a:pt x="31" y="19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23" y="9"/>
                    <a:pt x="13" y="4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8"/>
            <p:cNvSpPr/>
            <p:nvPr/>
          </p:nvSpPr>
          <p:spPr>
            <a:xfrm>
              <a:off x="3319" y="2378"/>
              <a:ext cx="22" cy="126"/>
            </a:xfrm>
            <a:custGeom>
              <a:rect b="b" l="l" r="r" t="t"/>
              <a:pathLst>
                <a:path extrusionOk="0" h="35" w="14">
                  <a:moveTo>
                    <a:pt x="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3"/>
                    <a:pt x="6" y="24"/>
                    <a:pt x="9" y="3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1" y="23"/>
                    <a:pt x="8" y="11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8"/>
            <p:cNvSpPr/>
            <p:nvPr/>
          </p:nvSpPr>
          <p:spPr>
            <a:xfrm>
              <a:off x="2852" y="1050"/>
              <a:ext cx="50" cy="82"/>
            </a:xfrm>
            <a:custGeom>
              <a:rect b="b" l="l" r="r" t="t"/>
              <a:pathLst>
                <a:path extrusionOk="0" h="23" w="32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0" y="10"/>
                    <a:pt x="20" y="16"/>
                    <a:pt x="30" y="23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3" y="12"/>
                    <a:pt x="13" y="6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8"/>
            <p:cNvSpPr/>
            <p:nvPr/>
          </p:nvSpPr>
          <p:spPr>
            <a:xfrm>
              <a:off x="3335" y="3628"/>
              <a:ext cx="20" cy="125"/>
            </a:xfrm>
            <a:custGeom>
              <a:rect b="b" l="l" r="r" t="t"/>
              <a:pathLst>
                <a:path extrusionOk="0" h="35" w="13">
                  <a:moveTo>
                    <a:pt x="8" y="0"/>
                  </a:moveTo>
                  <a:cubicBezTo>
                    <a:pt x="5" y="11"/>
                    <a:pt x="3" y="23"/>
                    <a:pt x="0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7" y="24"/>
                    <a:pt x="10" y="12"/>
                    <a:pt x="13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8"/>
            <p:cNvSpPr/>
            <p:nvPr/>
          </p:nvSpPr>
          <p:spPr>
            <a:xfrm>
              <a:off x="2341" y="756"/>
              <a:ext cx="53" cy="18"/>
            </a:xfrm>
            <a:custGeom>
              <a:rect b="b" l="l" r="r" t="t"/>
              <a:pathLst>
                <a:path extrusionOk="0" h="5" w="34">
                  <a:moveTo>
                    <a:pt x="18" y="0"/>
                  </a:moveTo>
                  <a:cubicBezTo>
                    <a:pt x="12" y="0"/>
                    <a:pt x="6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5"/>
                    <a:pt x="12" y="5"/>
                    <a:pt x="18" y="5"/>
                  </a:cubicBezTo>
                  <a:cubicBezTo>
                    <a:pt x="24" y="5"/>
                    <a:pt x="29" y="5"/>
                    <a:pt x="34" y="5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4" y="0"/>
                    <a:pt x="18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8"/>
            <p:cNvSpPr/>
            <p:nvPr/>
          </p:nvSpPr>
          <p:spPr>
            <a:xfrm>
              <a:off x="2235" y="764"/>
              <a:ext cx="53" cy="32"/>
            </a:xfrm>
            <a:custGeom>
              <a:rect b="b" l="l" r="r" t="t"/>
              <a:pathLst>
                <a:path extrusionOk="0" h="9" w="34">
                  <a:moveTo>
                    <a:pt x="34" y="0"/>
                  </a:moveTo>
                  <a:cubicBezTo>
                    <a:pt x="23" y="1"/>
                    <a:pt x="11" y="2"/>
                    <a:pt x="0" y="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7"/>
                    <a:pt x="23" y="6"/>
                    <a:pt x="34" y="5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8"/>
            <p:cNvSpPr/>
            <p:nvPr/>
          </p:nvSpPr>
          <p:spPr>
            <a:xfrm>
              <a:off x="2943" y="1186"/>
              <a:ext cx="47" cy="90"/>
            </a:xfrm>
            <a:custGeom>
              <a:rect b="b" l="l" r="r" t="t"/>
              <a:pathLst>
                <a:path extrusionOk="0" h="25" w="30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9" y="11"/>
                    <a:pt x="19" y="18"/>
                    <a:pt x="27" y="2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1" y="14"/>
                    <a:pt x="12" y="6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8"/>
            <p:cNvSpPr/>
            <p:nvPr/>
          </p:nvSpPr>
          <p:spPr>
            <a:xfrm>
              <a:off x="2553" y="796"/>
              <a:ext cx="55" cy="43"/>
            </a:xfrm>
            <a:custGeom>
              <a:rect b="b" l="l" r="r" t="t"/>
              <a:pathLst>
                <a:path extrusionOk="0" h="12" w="35">
                  <a:moveTo>
                    <a:pt x="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1" y="7"/>
                    <a:pt x="23" y="10"/>
                    <a:pt x="34" y="12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24" y="5"/>
                    <a:pt x="12" y="2"/>
                    <a:pt x="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8"/>
            <p:cNvSpPr/>
            <p:nvPr/>
          </p:nvSpPr>
          <p:spPr>
            <a:xfrm>
              <a:off x="2130" y="799"/>
              <a:ext cx="53" cy="43"/>
            </a:xfrm>
            <a:custGeom>
              <a:rect b="b" l="l" r="r" t="t"/>
              <a:pathLst>
                <a:path extrusionOk="0" h="12" w="34">
                  <a:moveTo>
                    <a:pt x="33" y="0"/>
                  </a:moveTo>
                  <a:cubicBezTo>
                    <a:pt x="22" y="2"/>
                    <a:pt x="11" y="4"/>
                    <a:pt x="0" y="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2" y="9"/>
                    <a:pt x="23" y="7"/>
                    <a:pt x="34" y="4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8"/>
            <p:cNvSpPr/>
            <p:nvPr/>
          </p:nvSpPr>
          <p:spPr>
            <a:xfrm>
              <a:off x="2448" y="764"/>
              <a:ext cx="55" cy="32"/>
            </a:xfrm>
            <a:custGeom>
              <a:rect b="b" l="l" r="r" t="t"/>
              <a:pathLst>
                <a:path extrusionOk="0" h="9" w="35">
                  <a:moveTo>
                    <a:pt x="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1" y="6"/>
                    <a:pt x="23" y="7"/>
                    <a:pt x="34" y="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3" y="2"/>
                    <a:pt x="12" y="1"/>
                    <a:pt x="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8"/>
            <p:cNvSpPr/>
            <p:nvPr/>
          </p:nvSpPr>
          <p:spPr>
            <a:xfrm>
              <a:off x="3357" y="3381"/>
              <a:ext cx="14" cy="125"/>
            </a:xfrm>
            <a:custGeom>
              <a:rect b="b" l="l" r="r" t="t"/>
              <a:pathLst>
                <a:path extrusionOk="0" h="35" w="9">
                  <a:moveTo>
                    <a:pt x="5" y="0"/>
                  </a:moveTo>
                  <a:cubicBezTo>
                    <a:pt x="3" y="11"/>
                    <a:pt x="2" y="23"/>
                    <a:pt x="0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7" y="24"/>
                    <a:pt x="8" y="12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8"/>
            <p:cNvSpPr/>
            <p:nvPr/>
          </p:nvSpPr>
          <p:spPr>
            <a:xfrm>
              <a:off x="3368" y="3123"/>
              <a:ext cx="9" cy="133"/>
            </a:xfrm>
            <a:custGeom>
              <a:rect b="b" l="l" r="r" t="t"/>
              <a:pathLst>
                <a:path extrusionOk="0" h="37" w="6">
                  <a:moveTo>
                    <a:pt x="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3"/>
                    <a:pt x="1" y="25"/>
                    <a:pt x="0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25"/>
                    <a:pt x="6" y="13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8"/>
            <p:cNvSpPr/>
            <p:nvPr/>
          </p:nvSpPr>
          <p:spPr>
            <a:xfrm>
              <a:off x="2026" y="857"/>
              <a:ext cx="54" cy="57"/>
            </a:xfrm>
            <a:custGeom>
              <a:rect b="b" l="l" r="r" t="t"/>
              <a:pathLst>
                <a:path extrusionOk="0" h="16" w="34">
                  <a:moveTo>
                    <a:pt x="33" y="0"/>
                  </a:moveTo>
                  <a:cubicBezTo>
                    <a:pt x="22" y="4"/>
                    <a:pt x="11" y="7"/>
                    <a:pt x="0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2"/>
                    <a:pt x="23" y="9"/>
                    <a:pt x="34" y="5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8"/>
            <p:cNvSpPr/>
            <p:nvPr/>
          </p:nvSpPr>
          <p:spPr>
            <a:xfrm>
              <a:off x="3230" y="1920"/>
              <a:ext cx="33" cy="118"/>
            </a:xfrm>
            <a:custGeom>
              <a:rect b="b" l="l" r="r" t="t"/>
              <a:pathLst>
                <a:path extrusionOk="0" h="33" w="21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6" y="21"/>
                    <a:pt x="10" y="10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8"/>
            <p:cNvSpPr/>
            <p:nvPr/>
          </p:nvSpPr>
          <p:spPr>
            <a:xfrm>
              <a:off x="3028" y="1340"/>
              <a:ext cx="43" cy="100"/>
            </a:xfrm>
            <a:custGeom>
              <a:rect b="b" l="l" r="r" t="t"/>
              <a:pathLst>
                <a:path extrusionOk="0" h="28" w="2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2"/>
                    <a:pt x="16" y="20"/>
                    <a:pt x="25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0" y="16"/>
                    <a:pt x="11" y="8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8"/>
            <p:cNvSpPr/>
            <p:nvPr/>
          </p:nvSpPr>
          <p:spPr>
            <a:xfrm>
              <a:off x="3103" y="1515"/>
              <a:ext cx="40" cy="108"/>
            </a:xfrm>
            <a:custGeom>
              <a:rect b="b" l="l" r="r" t="t"/>
              <a:pathLst>
                <a:path extrusionOk="0" h="30" w="26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2"/>
                    <a:pt x="15" y="21"/>
                    <a:pt x="23" y="30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19" y="18"/>
                    <a:pt x="12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8"/>
            <p:cNvSpPr/>
            <p:nvPr/>
          </p:nvSpPr>
          <p:spPr>
            <a:xfrm>
              <a:off x="3280" y="2146"/>
              <a:ext cx="28" cy="121"/>
            </a:xfrm>
            <a:custGeom>
              <a:rect b="b" l="l" r="r" t="t"/>
              <a:pathLst>
                <a:path extrusionOk="0" h="34" w="18">
                  <a:moveTo>
                    <a:pt x="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4" y="12"/>
                    <a:pt x="9" y="23"/>
                    <a:pt x="13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21"/>
                    <a:pt x="9" y="10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8"/>
            <p:cNvSpPr/>
            <p:nvPr/>
          </p:nvSpPr>
          <p:spPr>
            <a:xfrm>
              <a:off x="3363" y="2872"/>
              <a:ext cx="12" cy="126"/>
            </a:xfrm>
            <a:custGeom>
              <a:rect b="b" l="l" r="r" t="t"/>
              <a:pathLst>
                <a:path extrusionOk="0" h="35" w="8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2"/>
                    <a:pt x="2" y="24"/>
                    <a:pt x="3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23"/>
                    <a:pt x="6" y="11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8"/>
            <p:cNvSpPr/>
            <p:nvPr/>
          </p:nvSpPr>
          <p:spPr>
            <a:xfrm>
              <a:off x="1835" y="1054"/>
              <a:ext cx="50" cy="78"/>
            </a:xfrm>
            <a:custGeom>
              <a:rect b="b" l="l" r="r" t="t"/>
              <a:pathLst>
                <a:path extrusionOk="0" h="22" w="32">
                  <a:moveTo>
                    <a:pt x="29" y="0"/>
                  </a:moveTo>
                  <a:cubicBezTo>
                    <a:pt x="19" y="6"/>
                    <a:pt x="9" y="12"/>
                    <a:pt x="0" y="18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2" y="16"/>
                    <a:pt x="22" y="10"/>
                    <a:pt x="32" y="5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8"/>
            <p:cNvSpPr/>
            <p:nvPr/>
          </p:nvSpPr>
          <p:spPr>
            <a:xfrm>
              <a:off x="1376" y="2629"/>
              <a:ext cx="17" cy="129"/>
            </a:xfrm>
            <a:custGeom>
              <a:rect b="b" l="l" r="r" t="t"/>
              <a:pathLst>
                <a:path extrusionOk="0" h="36" w="11">
                  <a:moveTo>
                    <a:pt x="6" y="0"/>
                  </a:moveTo>
                  <a:cubicBezTo>
                    <a:pt x="4" y="12"/>
                    <a:pt x="1" y="23"/>
                    <a:pt x="0" y="35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24"/>
                    <a:pt x="8" y="13"/>
                    <a:pt x="11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8"/>
            <p:cNvSpPr/>
            <p:nvPr/>
          </p:nvSpPr>
          <p:spPr>
            <a:xfrm>
              <a:off x="1476" y="1927"/>
              <a:ext cx="33" cy="118"/>
            </a:xfrm>
            <a:custGeom>
              <a:rect b="b" l="l" r="r" t="t"/>
              <a:pathLst>
                <a:path extrusionOk="0" h="33" w="21">
                  <a:moveTo>
                    <a:pt x="16" y="0"/>
                  </a:moveTo>
                  <a:cubicBezTo>
                    <a:pt x="11" y="10"/>
                    <a:pt x="5" y="20"/>
                    <a:pt x="0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9" y="23"/>
                    <a:pt x="15" y="12"/>
                    <a:pt x="21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8"/>
            <p:cNvSpPr/>
            <p:nvPr/>
          </p:nvSpPr>
          <p:spPr>
            <a:xfrm>
              <a:off x="1431" y="2149"/>
              <a:ext cx="28" cy="126"/>
            </a:xfrm>
            <a:custGeom>
              <a:rect b="b" l="l" r="r" t="t"/>
              <a:pathLst>
                <a:path extrusionOk="0" h="35" w="18">
                  <a:moveTo>
                    <a:pt x="14" y="0"/>
                  </a:moveTo>
                  <a:cubicBezTo>
                    <a:pt x="9" y="11"/>
                    <a:pt x="5" y="22"/>
                    <a:pt x="0" y="33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9" y="24"/>
                    <a:pt x="14" y="13"/>
                    <a:pt x="18" y="3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8"/>
            <p:cNvSpPr/>
            <p:nvPr/>
          </p:nvSpPr>
          <p:spPr>
            <a:xfrm>
              <a:off x="1398" y="2386"/>
              <a:ext cx="23" cy="125"/>
            </a:xfrm>
            <a:custGeom>
              <a:rect b="b" l="l" r="r" t="t"/>
              <a:pathLst>
                <a:path extrusionOk="0" h="35" w="15">
                  <a:moveTo>
                    <a:pt x="10" y="0"/>
                  </a:moveTo>
                  <a:cubicBezTo>
                    <a:pt x="6" y="11"/>
                    <a:pt x="3" y="23"/>
                    <a:pt x="0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8" y="24"/>
                    <a:pt x="11" y="13"/>
                    <a:pt x="15" y="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8"/>
            <p:cNvSpPr/>
            <p:nvPr/>
          </p:nvSpPr>
          <p:spPr>
            <a:xfrm>
              <a:off x="1529" y="1716"/>
              <a:ext cx="38" cy="115"/>
            </a:xfrm>
            <a:custGeom>
              <a:rect b="b" l="l" r="r" t="t"/>
              <a:pathLst>
                <a:path extrusionOk="0" h="32" w="24">
                  <a:moveTo>
                    <a:pt x="20" y="0"/>
                  </a:moveTo>
                  <a:cubicBezTo>
                    <a:pt x="13" y="9"/>
                    <a:pt x="7" y="19"/>
                    <a:pt x="0" y="29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1" y="22"/>
                    <a:pt x="17" y="12"/>
                    <a:pt x="24" y="3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8"/>
            <p:cNvSpPr/>
            <p:nvPr/>
          </p:nvSpPr>
          <p:spPr>
            <a:xfrm>
              <a:off x="1368" y="3381"/>
              <a:ext cx="16" cy="129"/>
            </a:xfrm>
            <a:custGeom>
              <a:rect b="b" l="l" r="r" t="t"/>
              <a:pathLst>
                <a:path extrusionOk="0" h="36" w="10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3"/>
                    <a:pt x="3" y="24"/>
                    <a:pt x="5" y="36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8" y="24"/>
                    <a:pt x="6" y="12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8"/>
            <p:cNvSpPr/>
            <p:nvPr/>
          </p:nvSpPr>
          <p:spPr>
            <a:xfrm>
              <a:off x="1385" y="3628"/>
              <a:ext cx="21" cy="129"/>
            </a:xfrm>
            <a:custGeom>
              <a:rect b="b" l="l" r="r" t="t"/>
              <a:pathLst>
                <a:path extrusionOk="0" h="36" w="13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3"/>
                    <a:pt x="5" y="24"/>
                    <a:pt x="8" y="3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23"/>
                    <a:pt x="7" y="12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8"/>
            <p:cNvSpPr/>
            <p:nvPr/>
          </p:nvSpPr>
          <p:spPr>
            <a:xfrm>
              <a:off x="1594" y="1523"/>
              <a:ext cx="40" cy="103"/>
            </a:xfrm>
            <a:custGeom>
              <a:rect b="b" l="l" r="r" t="t"/>
              <a:pathLst>
                <a:path extrusionOk="0" h="29" w="26">
                  <a:moveTo>
                    <a:pt x="23" y="0"/>
                  </a:moveTo>
                  <a:cubicBezTo>
                    <a:pt x="15" y="8"/>
                    <a:pt x="8" y="17"/>
                    <a:pt x="0" y="26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1" y="20"/>
                    <a:pt x="19" y="12"/>
                    <a:pt x="26" y="3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8"/>
            <p:cNvSpPr/>
            <p:nvPr/>
          </p:nvSpPr>
          <p:spPr>
            <a:xfrm>
              <a:off x="1363" y="3130"/>
              <a:ext cx="10" cy="129"/>
            </a:xfrm>
            <a:custGeom>
              <a:rect b="b" l="l" r="r" t="t"/>
              <a:pathLst>
                <a:path extrusionOk="0" h="36" w="6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4"/>
                    <a:pt x="1" y="36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24"/>
                    <a:pt x="5" y="12"/>
                    <a:pt x="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8"/>
            <p:cNvSpPr/>
            <p:nvPr/>
          </p:nvSpPr>
          <p:spPr>
            <a:xfrm>
              <a:off x="1365" y="2880"/>
              <a:ext cx="11" cy="125"/>
            </a:xfrm>
            <a:custGeom>
              <a:rect b="b" l="l" r="r" t="t"/>
              <a:pathLst>
                <a:path extrusionOk="0" h="35" w="7">
                  <a:moveTo>
                    <a:pt x="2" y="0"/>
                  </a:moveTo>
                  <a:cubicBezTo>
                    <a:pt x="1" y="12"/>
                    <a:pt x="0" y="24"/>
                    <a:pt x="0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24"/>
                    <a:pt x="6" y="12"/>
                    <a:pt x="7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8"/>
            <p:cNvSpPr/>
            <p:nvPr/>
          </p:nvSpPr>
          <p:spPr>
            <a:xfrm>
              <a:off x="1667" y="1344"/>
              <a:ext cx="44" cy="100"/>
            </a:xfrm>
            <a:custGeom>
              <a:rect b="b" l="l" r="r" t="t"/>
              <a:pathLst>
                <a:path extrusionOk="0" h="28" w="28">
                  <a:moveTo>
                    <a:pt x="25" y="0"/>
                  </a:moveTo>
                  <a:cubicBezTo>
                    <a:pt x="16" y="8"/>
                    <a:pt x="8" y="16"/>
                    <a:pt x="0" y="2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20"/>
                    <a:pt x="19" y="12"/>
                    <a:pt x="28" y="4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8"/>
            <p:cNvSpPr/>
            <p:nvPr/>
          </p:nvSpPr>
          <p:spPr>
            <a:xfrm>
              <a:off x="1747" y="1190"/>
              <a:ext cx="47" cy="89"/>
            </a:xfrm>
            <a:custGeom>
              <a:rect b="b" l="l" r="r" t="t"/>
              <a:pathLst>
                <a:path extrusionOk="0" h="25" w="30">
                  <a:moveTo>
                    <a:pt x="27" y="0"/>
                  </a:moveTo>
                  <a:cubicBezTo>
                    <a:pt x="18" y="6"/>
                    <a:pt x="9" y="14"/>
                    <a:pt x="0" y="21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2" y="18"/>
                    <a:pt x="21" y="11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8"/>
            <p:cNvSpPr/>
            <p:nvPr/>
          </p:nvSpPr>
          <p:spPr>
            <a:xfrm>
              <a:off x="1929" y="943"/>
              <a:ext cx="52" cy="68"/>
            </a:xfrm>
            <a:custGeom>
              <a:rect b="b" l="l" r="r" t="t"/>
              <a:pathLst>
                <a:path extrusionOk="0" h="19" w="33">
                  <a:moveTo>
                    <a:pt x="31" y="0"/>
                  </a:moveTo>
                  <a:cubicBezTo>
                    <a:pt x="20" y="5"/>
                    <a:pt x="10" y="10"/>
                    <a:pt x="0" y="15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2" y="14"/>
                    <a:pt x="22" y="10"/>
                    <a:pt x="33" y="5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8"/>
            <p:cNvSpPr/>
            <p:nvPr/>
          </p:nvSpPr>
          <p:spPr>
            <a:xfrm>
              <a:off x="3136" y="2930"/>
              <a:ext cx="9" cy="100"/>
            </a:xfrm>
            <a:custGeom>
              <a:rect b="b" l="l" r="r" t="t"/>
              <a:pathLst>
                <a:path extrusionOk="0" h="28" w="6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9"/>
                    <a:pt x="2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18"/>
                    <a:pt x="4" y="9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8"/>
            <p:cNvSpPr/>
            <p:nvPr/>
          </p:nvSpPr>
          <p:spPr>
            <a:xfrm>
              <a:off x="2347" y="1301"/>
              <a:ext cx="43" cy="14"/>
            </a:xfrm>
            <a:custGeom>
              <a:rect b="b" l="l" r="r" t="t"/>
              <a:pathLst>
                <a:path extrusionOk="0" h="4" w="27">
                  <a:moveTo>
                    <a:pt x="14" y="0"/>
                  </a:moveTo>
                  <a:cubicBezTo>
                    <a:pt x="10" y="0"/>
                    <a:pt x="5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4"/>
                    <a:pt x="10" y="4"/>
                    <a:pt x="15" y="4"/>
                  </a:cubicBezTo>
                  <a:cubicBezTo>
                    <a:pt x="19" y="4"/>
                    <a:pt x="23" y="4"/>
                    <a:pt x="27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18" y="0"/>
                    <a:pt x="1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8"/>
            <p:cNvSpPr/>
            <p:nvPr/>
          </p:nvSpPr>
          <p:spPr>
            <a:xfrm>
              <a:off x="2431" y="1308"/>
              <a:ext cx="40" cy="21"/>
            </a:xfrm>
            <a:custGeom>
              <a:rect b="b" l="l" r="r" t="t"/>
              <a:pathLst>
                <a:path extrusionOk="0" h="6" w="2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4"/>
                    <a:pt x="17" y="5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8"/>
            <p:cNvSpPr/>
            <p:nvPr/>
          </p:nvSpPr>
          <p:spPr>
            <a:xfrm>
              <a:off x="3100" y="2550"/>
              <a:ext cx="18" cy="97"/>
            </a:xfrm>
            <a:custGeom>
              <a:rect b="b" l="l" r="r" t="t"/>
              <a:pathLst>
                <a:path extrusionOk="0" h="27" w="12">
                  <a:moveTo>
                    <a:pt x="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0"/>
                    <a:pt x="6" y="19"/>
                    <a:pt x="8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18"/>
                    <a:pt x="7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8"/>
            <p:cNvSpPr/>
            <p:nvPr/>
          </p:nvSpPr>
          <p:spPr>
            <a:xfrm>
              <a:off x="3032" y="2199"/>
              <a:ext cx="25" cy="90"/>
            </a:xfrm>
            <a:custGeom>
              <a:rect b="b" l="l" r="r" t="t"/>
              <a:pathLst>
                <a:path extrusionOk="0" h="25" w="16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5" y="9"/>
                    <a:pt x="9" y="17"/>
                    <a:pt x="13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2" y="16"/>
                    <a:pt x="8" y="8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8"/>
            <p:cNvSpPr/>
            <p:nvPr/>
          </p:nvSpPr>
          <p:spPr>
            <a:xfrm>
              <a:off x="3122" y="2740"/>
              <a:ext cx="14" cy="97"/>
            </a:xfrm>
            <a:custGeom>
              <a:rect b="b" l="l" r="r" t="t"/>
              <a:pathLst>
                <a:path extrusionOk="0" h="27" w="9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9"/>
                    <a:pt x="4" y="18"/>
                    <a:pt x="5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17"/>
                    <a:pt x="6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8"/>
            <p:cNvSpPr/>
            <p:nvPr/>
          </p:nvSpPr>
          <p:spPr>
            <a:xfrm>
              <a:off x="2669" y="1444"/>
              <a:ext cx="39" cy="54"/>
            </a:xfrm>
            <a:custGeom>
              <a:rect b="b" l="l" r="r" t="t"/>
              <a:pathLst>
                <a:path extrusionOk="0" h="15" w="25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7"/>
                    <a:pt x="16" y="11"/>
                    <a:pt x="23" y="15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7"/>
                    <a:pt x="9" y="3"/>
                    <a:pt x="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8"/>
            <p:cNvSpPr/>
            <p:nvPr/>
          </p:nvSpPr>
          <p:spPr>
            <a:xfrm>
              <a:off x="3129" y="3324"/>
              <a:ext cx="13" cy="96"/>
            </a:xfrm>
            <a:custGeom>
              <a:rect b="b" l="l" r="r" t="t"/>
              <a:pathLst>
                <a:path extrusionOk="0" h="27" w="8">
                  <a:moveTo>
                    <a:pt x="4" y="0"/>
                  </a:moveTo>
                  <a:cubicBezTo>
                    <a:pt x="3" y="8"/>
                    <a:pt x="2" y="17"/>
                    <a:pt x="0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18"/>
                    <a:pt x="7" y="9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8"/>
            <p:cNvSpPr/>
            <p:nvPr/>
          </p:nvSpPr>
          <p:spPr>
            <a:xfrm>
              <a:off x="3112" y="3513"/>
              <a:ext cx="16" cy="97"/>
            </a:xfrm>
            <a:custGeom>
              <a:rect b="b" l="l" r="r" t="t"/>
              <a:pathLst>
                <a:path extrusionOk="0" h="27" w="10">
                  <a:moveTo>
                    <a:pt x="7" y="0"/>
                  </a:moveTo>
                  <a:cubicBezTo>
                    <a:pt x="5" y="8"/>
                    <a:pt x="3" y="17"/>
                    <a:pt x="0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6" y="18"/>
                    <a:pt x="8" y="9"/>
                    <a:pt x="10" y="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8"/>
            <p:cNvSpPr/>
            <p:nvPr/>
          </p:nvSpPr>
          <p:spPr>
            <a:xfrm>
              <a:off x="2742" y="1530"/>
              <a:ext cx="38" cy="61"/>
            </a:xfrm>
            <a:custGeom>
              <a:rect b="b" l="l" r="r" t="t"/>
              <a:pathLst>
                <a:path extrusionOk="0" h="17" w="24">
                  <a:moveTo>
                    <a:pt x="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7" y="7"/>
                    <a:pt x="15" y="12"/>
                    <a:pt x="22" y="17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7" y="9"/>
                    <a:pt x="9" y="4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8"/>
            <p:cNvSpPr/>
            <p:nvPr/>
          </p:nvSpPr>
          <p:spPr>
            <a:xfrm>
              <a:off x="3139" y="3127"/>
              <a:ext cx="6" cy="100"/>
            </a:xfrm>
            <a:custGeom>
              <a:rect b="b" l="l" r="r" t="t"/>
              <a:pathLst>
                <a:path extrusionOk="0" h="28" w="4">
                  <a:moveTo>
                    <a:pt x="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0"/>
                    <a:pt x="0" y="19"/>
                    <a:pt x="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19"/>
                    <a:pt x="4" y="10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8"/>
            <p:cNvSpPr/>
            <p:nvPr/>
          </p:nvSpPr>
          <p:spPr>
            <a:xfrm>
              <a:off x="2935" y="1888"/>
              <a:ext cx="31" cy="82"/>
            </a:xfrm>
            <a:custGeom>
              <a:rect b="b" l="l" r="r" t="t"/>
              <a:pathLst>
                <a:path extrusionOk="0" h="23" w="20">
                  <a:moveTo>
                    <a:pt x="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6" y="9"/>
                    <a:pt x="11" y="16"/>
                    <a:pt x="17" y="23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4" y="13"/>
                    <a:pt x="8" y="6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8"/>
            <p:cNvSpPr/>
            <p:nvPr/>
          </p:nvSpPr>
          <p:spPr>
            <a:xfrm>
              <a:off x="1890" y="1634"/>
              <a:ext cx="38" cy="71"/>
            </a:xfrm>
            <a:custGeom>
              <a:rect b="b" l="l" r="r" t="t"/>
              <a:pathLst>
                <a:path extrusionOk="0" h="20" w="24">
                  <a:moveTo>
                    <a:pt x="21" y="0"/>
                  </a:moveTo>
                  <a:cubicBezTo>
                    <a:pt x="14" y="5"/>
                    <a:pt x="7" y="11"/>
                    <a:pt x="0" y="1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9" y="14"/>
                    <a:pt x="17" y="9"/>
                    <a:pt x="24" y="3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8"/>
            <p:cNvSpPr/>
            <p:nvPr/>
          </p:nvSpPr>
          <p:spPr>
            <a:xfrm>
              <a:off x="2512" y="1333"/>
              <a:ext cx="41" cy="32"/>
            </a:xfrm>
            <a:custGeom>
              <a:rect b="b" l="l" r="r" t="t"/>
              <a:pathLst>
                <a:path extrusionOk="0" h="9" w="2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5"/>
                    <a:pt x="17" y="7"/>
                    <a:pt x="25" y="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7" y="3"/>
                    <a:pt x="9" y="1"/>
                    <a:pt x="0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8"/>
            <p:cNvSpPr/>
            <p:nvPr/>
          </p:nvSpPr>
          <p:spPr>
            <a:xfrm>
              <a:off x="2184" y="1333"/>
              <a:ext cx="43" cy="36"/>
            </a:xfrm>
            <a:custGeom>
              <a:rect b="b" l="l" r="r" t="t"/>
              <a:pathLst>
                <a:path extrusionOk="0" h="10" w="27">
                  <a:moveTo>
                    <a:pt x="26" y="0"/>
                  </a:moveTo>
                  <a:cubicBezTo>
                    <a:pt x="17" y="2"/>
                    <a:pt x="9" y="4"/>
                    <a:pt x="0" y="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9" y="8"/>
                    <a:pt x="18" y="6"/>
                    <a:pt x="27" y="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8"/>
            <p:cNvSpPr/>
            <p:nvPr/>
          </p:nvSpPr>
          <p:spPr>
            <a:xfrm>
              <a:off x="2106" y="1379"/>
              <a:ext cx="41" cy="43"/>
            </a:xfrm>
            <a:custGeom>
              <a:rect b="b" l="l" r="r" t="t"/>
              <a:pathLst>
                <a:path extrusionOk="0" h="12" w="26">
                  <a:moveTo>
                    <a:pt x="25" y="0"/>
                  </a:moveTo>
                  <a:cubicBezTo>
                    <a:pt x="16" y="3"/>
                    <a:pt x="8" y="6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9" y="9"/>
                    <a:pt x="17" y="6"/>
                    <a:pt x="26" y="4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8"/>
            <p:cNvSpPr/>
            <p:nvPr/>
          </p:nvSpPr>
          <p:spPr>
            <a:xfrm>
              <a:off x="2590" y="1379"/>
              <a:ext cx="41" cy="43"/>
            </a:xfrm>
            <a:custGeom>
              <a:rect b="b" l="l" r="r" t="t"/>
              <a:pathLst>
                <a:path extrusionOk="0" h="12" w="26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9" y="6"/>
                    <a:pt x="17" y="9"/>
                    <a:pt x="25" y="12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8" y="5"/>
                    <a:pt x="10" y="2"/>
                    <a:pt x="1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8"/>
            <p:cNvSpPr/>
            <p:nvPr/>
          </p:nvSpPr>
          <p:spPr>
            <a:xfrm>
              <a:off x="1957" y="1530"/>
              <a:ext cx="39" cy="64"/>
            </a:xfrm>
            <a:custGeom>
              <a:rect b="b" l="l" r="r" t="t"/>
              <a:pathLst>
                <a:path extrusionOk="0" h="18" w="25">
                  <a:moveTo>
                    <a:pt x="23" y="0"/>
                  </a:moveTo>
                  <a:cubicBezTo>
                    <a:pt x="15" y="5"/>
                    <a:pt x="8" y="9"/>
                    <a:pt x="0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0" y="13"/>
                    <a:pt x="17" y="8"/>
                    <a:pt x="25" y="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8"/>
            <p:cNvSpPr/>
            <p:nvPr/>
          </p:nvSpPr>
          <p:spPr>
            <a:xfrm>
              <a:off x="2029" y="1447"/>
              <a:ext cx="41" cy="51"/>
            </a:xfrm>
            <a:custGeom>
              <a:rect b="b" l="l" r="r" t="t"/>
              <a:pathLst>
                <a:path extrusionOk="0" h="14" w="26">
                  <a:moveTo>
                    <a:pt x="24" y="0"/>
                  </a:moveTo>
                  <a:cubicBezTo>
                    <a:pt x="16" y="3"/>
                    <a:pt x="8" y="7"/>
                    <a:pt x="0" y="1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0"/>
                    <a:pt x="18" y="7"/>
                    <a:pt x="26" y="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8"/>
            <p:cNvSpPr/>
            <p:nvPr/>
          </p:nvSpPr>
          <p:spPr>
            <a:xfrm>
              <a:off x="2266" y="1308"/>
              <a:ext cx="41" cy="25"/>
            </a:xfrm>
            <a:custGeom>
              <a:rect b="b" l="l" r="r" t="t"/>
              <a:pathLst>
                <a:path extrusionOk="0" h="7" w="26">
                  <a:moveTo>
                    <a:pt x="26" y="0"/>
                  </a:moveTo>
                  <a:cubicBezTo>
                    <a:pt x="17" y="1"/>
                    <a:pt x="9" y="2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5"/>
                    <a:pt x="18" y="5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8"/>
            <p:cNvSpPr/>
            <p:nvPr/>
          </p:nvSpPr>
          <p:spPr>
            <a:xfrm>
              <a:off x="2811" y="1634"/>
              <a:ext cx="36" cy="68"/>
            </a:xfrm>
            <a:custGeom>
              <a:rect b="b" l="l" r="r" t="t"/>
              <a:pathLst>
                <a:path extrusionOk="0" h="19" w="23">
                  <a:moveTo>
                    <a:pt x="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7" y="8"/>
                    <a:pt x="14" y="13"/>
                    <a:pt x="21" y="19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7" y="10"/>
                    <a:pt x="9" y="5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8"/>
            <p:cNvSpPr/>
            <p:nvPr/>
          </p:nvSpPr>
          <p:spPr>
            <a:xfrm>
              <a:off x="2987" y="2038"/>
              <a:ext cx="28" cy="86"/>
            </a:xfrm>
            <a:custGeom>
              <a:rect b="b" l="l" r="r" t="t"/>
              <a:pathLst>
                <a:path extrusionOk="0" h="24" w="18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5" y="9"/>
                    <a:pt x="10" y="16"/>
                    <a:pt x="15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4" y="14"/>
                    <a:pt x="8" y="7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8"/>
            <p:cNvSpPr/>
            <p:nvPr/>
          </p:nvSpPr>
          <p:spPr>
            <a:xfrm>
              <a:off x="3070" y="2371"/>
              <a:ext cx="22" cy="93"/>
            </a:xfrm>
            <a:custGeom>
              <a:rect b="b" l="l" r="r" t="t"/>
              <a:pathLst>
                <a:path extrusionOk="0" h="26" w="14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4" y="10"/>
                    <a:pt x="7" y="18"/>
                    <a:pt x="11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1" y="16"/>
                    <a:pt x="7" y="8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8"/>
            <p:cNvSpPr/>
            <p:nvPr/>
          </p:nvSpPr>
          <p:spPr>
            <a:xfrm>
              <a:off x="2876" y="1752"/>
              <a:ext cx="34" cy="75"/>
            </a:xfrm>
            <a:custGeom>
              <a:rect b="b" l="l" r="r" t="t"/>
              <a:pathLst>
                <a:path extrusionOk="0" h="21" w="22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7" y="9"/>
                    <a:pt x="13" y="15"/>
                    <a:pt x="19" y="21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6" y="12"/>
                    <a:pt x="9" y="6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8"/>
            <p:cNvSpPr/>
            <p:nvPr/>
          </p:nvSpPr>
          <p:spPr>
            <a:xfrm>
              <a:off x="3087" y="3700"/>
              <a:ext cx="19" cy="96"/>
            </a:xfrm>
            <a:custGeom>
              <a:rect b="b" l="l" r="r" t="t"/>
              <a:pathLst>
                <a:path extrusionOk="0" h="27" w="12">
                  <a:moveTo>
                    <a:pt x="9" y="0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7" y="18"/>
                    <a:pt x="10" y="10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8"/>
            <p:cNvSpPr/>
            <p:nvPr/>
          </p:nvSpPr>
          <p:spPr>
            <a:xfrm>
              <a:off x="1594" y="3130"/>
              <a:ext cx="8" cy="97"/>
            </a:xfrm>
            <a:custGeom>
              <a:rect b="b" l="l" r="r" t="t"/>
              <a:pathLst>
                <a:path extrusionOk="0" h="27" w="5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1" y="18"/>
                    <a:pt x="1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18"/>
                    <a:pt x="4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8"/>
            <p:cNvSpPr/>
            <p:nvPr/>
          </p:nvSpPr>
          <p:spPr>
            <a:xfrm>
              <a:off x="1622" y="2557"/>
              <a:ext cx="17" cy="97"/>
            </a:xfrm>
            <a:custGeom>
              <a:rect b="b" l="l" r="r" t="t"/>
              <a:pathLst>
                <a:path extrusionOk="0" h="27" w="11">
                  <a:moveTo>
                    <a:pt x="7" y="0"/>
                  </a:moveTo>
                  <a:cubicBezTo>
                    <a:pt x="4" y="8"/>
                    <a:pt x="2" y="17"/>
                    <a:pt x="0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18"/>
                    <a:pt x="8" y="10"/>
                    <a:pt x="11" y="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8"/>
            <p:cNvSpPr/>
            <p:nvPr/>
          </p:nvSpPr>
          <p:spPr>
            <a:xfrm>
              <a:off x="1605" y="2744"/>
              <a:ext cx="12" cy="100"/>
            </a:xfrm>
            <a:custGeom>
              <a:rect b="b" l="l" r="r" t="t"/>
              <a:pathLst>
                <a:path extrusionOk="0" h="28" w="8">
                  <a:moveTo>
                    <a:pt x="4" y="0"/>
                  </a:moveTo>
                  <a:cubicBezTo>
                    <a:pt x="3" y="9"/>
                    <a:pt x="1" y="18"/>
                    <a:pt x="0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5" y="19"/>
                    <a:pt x="6" y="10"/>
                    <a:pt x="8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8"/>
            <p:cNvSpPr/>
            <p:nvPr/>
          </p:nvSpPr>
          <p:spPr>
            <a:xfrm>
              <a:off x="1829" y="1755"/>
              <a:ext cx="34" cy="76"/>
            </a:xfrm>
            <a:custGeom>
              <a:rect b="b" l="l" r="r" t="t"/>
              <a:pathLst>
                <a:path extrusionOk="0" h="21" w="22">
                  <a:moveTo>
                    <a:pt x="19" y="0"/>
                  </a:moveTo>
                  <a:cubicBezTo>
                    <a:pt x="12" y="6"/>
                    <a:pt x="6" y="12"/>
                    <a:pt x="0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9" y="15"/>
                    <a:pt x="15" y="9"/>
                    <a:pt x="22" y="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8"/>
            <p:cNvSpPr/>
            <p:nvPr/>
          </p:nvSpPr>
          <p:spPr>
            <a:xfrm>
              <a:off x="1613" y="3513"/>
              <a:ext cx="14" cy="101"/>
            </a:xfrm>
            <a:custGeom>
              <a:rect b="b" l="l" r="r" t="t"/>
              <a:pathLst>
                <a:path extrusionOk="0" h="28" w="9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4" y="19"/>
                    <a:pt x="6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18"/>
                    <a:pt x="5" y="9"/>
                    <a:pt x="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8"/>
            <p:cNvSpPr/>
            <p:nvPr/>
          </p:nvSpPr>
          <p:spPr>
            <a:xfrm>
              <a:off x="1598" y="3324"/>
              <a:ext cx="11" cy="96"/>
            </a:xfrm>
            <a:custGeom>
              <a:rect b="b" l="l" r="r" t="t"/>
              <a:pathLst>
                <a:path extrusionOk="0" h="27" w="7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2" y="19"/>
                    <a:pt x="4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18"/>
                    <a:pt x="5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8"/>
            <p:cNvSpPr/>
            <p:nvPr/>
          </p:nvSpPr>
          <p:spPr>
            <a:xfrm>
              <a:off x="1595" y="2937"/>
              <a:ext cx="10" cy="97"/>
            </a:xfrm>
            <a:custGeom>
              <a:rect b="b" l="l" r="r" t="t"/>
              <a:pathLst>
                <a:path extrusionOk="0" h="27" w="6">
                  <a:moveTo>
                    <a:pt x="2" y="0"/>
                  </a:moveTo>
                  <a:cubicBezTo>
                    <a:pt x="1" y="9"/>
                    <a:pt x="1" y="18"/>
                    <a:pt x="0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8"/>
                    <a:pt x="5" y="9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8"/>
            <p:cNvSpPr/>
            <p:nvPr/>
          </p:nvSpPr>
          <p:spPr>
            <a:xfrm>
              <a:off x="1772" y="1891"/>
              <a:ext cx="32" cy="83"/>
            </a:xfrm>
            <a:custGeom>
              <a:rect b="b" l="l" r="r" t="t"/>
              <a:pathLst>
                <a:path extrusionOk="0" h="23" w="20">
                  <a:moveTo>
                    <a:pt x="17" y="0"/>
                  </a:moveTo>
                  <a:cubicBezTo>
                    <a:pt x="11" y="6"/>
                    <a:pt x="6" y="13"/>
                    <a:pt x="0" y="20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6"/>
                    <a:pt x="14" y="9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8"/>
            <p:cNvSpPr/>
            <p:nvPr/>
          </p:nvSpPr>
          <p:spPr>
            <a:xfrm>
              <a:off x="1724" y="2042"/>
              <a:ext cx="28" cy="86"/>
            </a:xfrm>
            <a:custGeom>
              <a:rect b="b" l="l" r="r" t="t"/>
              <a:pathLst>
                <a:path extrusionOk="0" h="24" w="18">
                  <a:moveTo>
                    <a:pt x="15" y="0"/>
                  </a:moveTo>
                  <a:cubicBezTo>
                    <a:pt x="10" y="7"/>
                    <a:pt x="4" y="14"/>
                    <a:pt x="0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8" y="17"/>
                    <a:pt x="13" y="9"/>
                    <a:pt x="18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8"/>
            <p:cNvSpPr/>
            <p:nvPr/>
          </p:nvSpPr>
          <p:spPr>
            <a:xfrm>
              <a:off x="1647" y="2375"/>
              <a:ext cx="22" cy="96"/>
            </a:xfrm>
            <a:custGeom>
              <a:rect b="b" l="l" r="r" t="t"/>
              <a:pathLst>
                <a:path extrusionOk="0" h="27" w="14">
                  <a:moveTo>
                    <a:pt x="10" y="0"/>
                  </a:moveTo>
                  <a:cubicBezTo>
                    <a:pt x="7" y="8"/>
                    <a:pt x="3" y="17"/>
                    <a:pt x="0" y="25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18"/>
                    <a:pt x="10" y="10"/>
                    <a:pt x="14" y="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8"/>
            <p:cNvSpPr/>
            <p:nvPr/>
          </p:nvSpPr>
          <p:spPr>
            <a:xfrm>
              <a:off x="1633" y="3700"/>
              <a:ext cx="20" cy="96"/>
            </a:xfrm>
            <a:custGeom>
              <a:rect b="b" l="l" r="r" t="t"/>
              <a:pathLst>
                <a:path extrusionOk="0" h="27" w="13">
                  <a:moveTo>
                    <a:pt x="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0"/>
                    <a:pt x="6" y="19"/>
                    <a:pt x="9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0" y="17"/>
                    <a:pt x="7" y="9"/>
                    <a:pt x="4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8"/>
            <p:cNvSpPr/>
            <p:nvPr/>
          </p:nvSpPr>
          <p:spPr>
            <a:xfrm>
              <a:off x="1681" y="2203"/>
              <a:ext cx="26" cy="93"/>
            </a:xfrm>
            <a:custGeom>
              <a:rect b="b" l="l" r="r" t="t"/>
              <a:pathLst>
                <a:path extrusionOk="0" h="26" w="16">
                  <a:moveTo>
                    <a:pt x="13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18"/>
                    <a:pt x="11" y="10"/>
                    <a:pt x="16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adFill>
              <a:gsLst>
                <a:gs pos="0">
                  <a:srgbClr val="0078B6"/>
                </a:gs>
                <a:gs pos="100000">
                  <a:srgbClr val="01FAFD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58"/>
          <p:cNvSpPr/>
          <p:nvPr/>
        </p:nvSpPr>
        <p:spPr>
          <a:xfrm>
            <a:off x="4316251" y="2043075"/>
            <a:ext cx="450000" cy="476100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36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endParaRPr sz="1100">
              <a:solidFill>
                <a:srgbClr val="0B36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62" name="Google Shape;562;p58"/>
          <p:cNvSpPr/>
          <p:nvPr/>
        </p:nvSpPr>
        <p:spPr>
          <a:xfrm>
            <a:off x="4854601" y="3330875"/>
            <a:ext cx="450000" cy="476100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B36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</a:t>
            </a:r>
            <a:endParaRPr b="1" sz="1100">
              <a:solidFill>
                <a:srgbClr val="0B36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63" name="Google Shape;563;p58"/>
          <p:cNvSpPr/>
          <p:nvPr/>
        </p:nvSpPr>
        <p:spPr>
          <a:xfrm>
            <a:off x="4437177" y="4787175"/>
            <a:ext cx="511500" cy="476100"/>
          </a:xfrm>
          <a:prstGeom prst="ellipse">
            <a:avLst/>
          </a:prstGeom>
          <a:gradFill>
            <a:gsLst>
              <a:gs pos="0">
                <a:srgbClr val="0078B6"/>
              </a:gs>
              <a:gs pos="100000">
                <a:srgbClr val="01FAFD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B36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</a:t>
            </a:r>
            <a:endParaRPr sz="1100">
              <a:solidFill>
                <a:srgbClr val="0B36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64" name="Google Shape;564;p58"/>
          <p:cNvSpPr txBox="1"/>
          <p:nvPr/>
        </p:nvSpPr>
        <p:spPr>
          <a:xfrm>
            <a:off x="5322325" y="1896375"/>
            <a:ext cx="6892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Increase in active investors in Indian market.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565" name="Google Shape;565;p58"/>
          <p:cNvSpPr txBox="1"/>
          <p:nvPr/>
        </p:nvSpPr>
        <p:spPr>
          <a:xfrm>
            <a:off x="5719500" y="3256575"/>
            <a:ext cx="581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More investment in domestic companies.</a:t>
            </a:r>
            <a:endParaRPr sz="19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566" name="Google Shape;566;p58"/>
          <p:cNvSpPr txBox="1"/>
          <p:nvPr/>
        </p:nvSpPr>
        <p:spPr>
          <a:xfrm>
            <a:off x="5550050" y="4787175"/>
            <a:ext cx="541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More employment opportunities.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BM_Cloud_Presentation_INTERIM_2017_V01_Plex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