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141168607" r:id="rId2"/>
    <p:sldId id="2142532551" r:id="rId3"/>
    <p:sldId id="2142532601" r:id="rId4"/>
    <p:sldId id="2142532609" r:id="rId5"/>
    <p:sldId id="2142532610" r:id="rId6"/>
    <p:sldId id="21425326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8080"/>
    <a:srgbClr val="CC3399"/>
    <a:srgbClr val="FF5050"/>
    <a:srgbClr val="FF0066"/>
    <a:srgbClr val="FF66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62" autoAdjust="0"/>
    <p:restoredTop sz="83445" autoAdjust="0"/>
  </p:normalViewPr>
  <p:slideViewPr>
    <p:cSldViewPr snapToGrid="0">
      <p:cViewPr varScale="1">
        <p:scale>
          <a:sx n="67" d="100"/>
          <a:sy n="67" d="100"/>
        </p:scale>
        <p:origin x="11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91DA3-7968-491D-9B49-379FE3EE9FB7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0F26F-58B8-4B82-9B8C-B8BBEF6F3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49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ustainable_Development_Goal_6" TargetMode="External"/><Relationship Id="rId13" Type="http://schemas.openxmlformats.org/officeDocument/2006/relationships/hyperlink" Target="https://en.wikipedia.org/wiki/Sustainable_Development_Goal_11" TargetMode="External"/><Relationship Id="rId18" Type="http://schemas.openxmlformats.org/officeDocument/2006/relationships/hyperlink" Target="https://en.wikipedia.org/wiki/Sustainable_Development_Goal_16" TargetMode="External"/><Relationship Id="rId3" Type="http://schemas.openxmlformats.org/officeDocument/2006/relationships/hyperlink" Target="https://en.wikipedia.org/wiki/Sustainable_Development_Goal_1" TargetMode="External"/><Relationship Id="rId7" Type="http://schemas.openxmlformats.org/officeDocument/2006/relationships/hyperlink" Target="https://en.wikipedia.org/wiki/Sustainable_Development_Goal_5" TargetMode="External"/><Relationship Id="rId12" Type="http://schemas.openxmlformats.org/officeDocument/2006/relationships/hyperlink" Target="https://en.wikipedia.org/wiki/Sustainable_Development_Goal_10" TargetMode="External"/><Relationship Id="rId17" Type="http://schemas.openxmlformats.org/officeDocument/2006/relationships/hyperlink" Target="https://en.wikipedia.org/wiki/Sustainable_Development_Goal_15" TargetMode="External"/><Relationship Id="rId2" Type="http://schemas.openxmlformats.org/officeDocument/2006/relationships/slide" Target="../slides/slide3.xml"/><Relationship Id="rId16" Type="http://schemas.openxmlformats.org/officeDocument/2006/relationships/hyperlink" Target="https://en.wikipedia.org/wiki/Sustainable_Development_Goal_14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ustainable_Development_Goal_4" TargetMode="External"/><Relationship Id="rId11" Type="http://schemas.openxmlformats.org/officeDocument/2006/relationships/hyperlink" Target="https://en.wikipedia.org/wiki/Industry,_Innovation_and_Infrastructure" TargetMode="External"/><Relationship Id="rId5" Type="http://schemas.openxmlformats.org/officeDocument/2006/relationships/hyperlink" Target="https://en.wikipedia.org/wiki/Sustainable_Development_Goal_3" TargetMode="External"/><Relationship Id="rId15" Type="http://schemas.openxmlformats.org/officeDocument/2006/relationships/hyperlink" Target="https://en.wikipedia.org/wiki/Sustainable_Development_Goal_13" TargetMode="External"/><Relationship Id="rId10" Type="http://schemas.openxmlformats.org/officeDocument/2006/relationships/hyperlink" Target="https://en.wikipedia.org/wiki/Sustainable_Development_Goal_8" TargetMode="External"/><Relationship Id="rId19" Type="http://schemas.openxmlformats.org/officeDocument/2006/relationships/hyperlink" Target="https://en.wikipedia.org/wiki/Sustainable_Development_Goal_17" TargetMode="External"/><Relationship Id="rId4" Type="http://schemas.openxmlformats.org/officeDocument/2006/relationships/hyperlink" Target="https://en.wikipedia.org/wiki/Sustainable_Development_Goal_2" TargetMode="External"/><Relationship Id="rId9" Type="http://schemas.openxmlformats.org/officeDocument/2006/relationships/hyperlink" Target="https://en.wikipedia.org/wiki/Sustainable_Development_Goal_7" TargetMode="External"/><Relationship Id="rId14" Type="http://schemas.openxmlformats.org/officeDocument/2006/relationships/hyperlink" Target="https://en.wikipedia.org/wiki/Sustainable_Development_Goal_12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54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A23C2C-3334-4B4F-92AB-A790C33FFE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54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358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49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76A579D-8156-45F7-B6A6-6C1E24D23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Revision 1 (20/09/21:09:30AM):  &lt;ANBU&gt;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1. Hands-on experience lets them develop industry/pro skills. And opportunity is already mentioned in the sub-title – hence removed.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2. Additional Info to be used as talking points: The UN had the following Sustainable Development Goals to achieve by 2030 – we can mention a few if required: </a:t>
            </a:r>
            <a:r>
              <a:rPr lang="en-US" dirty="0"/>
              <a:t>(1) </a:t>
            </a:r>
            <a:r>
              <a:rPr lang="en-US" dirty="0">
                <a:hlinkClick r:id="rId3" tooltip="Sustainable Development Goal 1"/>
              </a:rPr>
              <a:t>No Poverty</a:t>
            </a:r>
            <a:r>
              <a:rPr lang="en-US" dirty="0"/>
              <a:t>, (2) </a:t>
            </a:r>
            <a:r>
              <a:rPr lang="en-US" dirty="0">
                <a:hlinkClick r:id="rId4" tooltip="Sustainable Development Goal 2"/>
              </a:rPr>
              <a:t>Zero Hunger</a:t>
            </a:r>
            <a:r>
              <a:rPr lang="en-US" dirty="0"/>
              <a:t>, (3) </a:t>
            </a:r>
            <a:r>
              <a:rPr lang="en-US" dirty="0">
                <a:hlinkClick r:id="rId5" tooltip="Sustainable Development Goal 3"/>
              </a:rPr>
              <a:t>Good Health and Well-being</a:t>
            </a:r>
            <a:r>
              <a:rPr lang="en-US" dirty="0"/>
              <a:t>, (4) </a:t>
            </a:r>
            <a:r>
              <a:rPr lang="en-US" dirty="0">
                <a:hlinkClick r:id="rId6" tooltip="Sustainable Development Goal 4"/>
              </a:rPr>
              <a:t>Quality Education</a:t>
            </a:r>
            <a:r>
              <a:rPr lang="en-US" dirty="0"/>
              <a:t>, (5) </a:t>
            </a:r>
            <a:r>
              <a:rPr lang="en-US" dirty="0">
                <a:hlinkClick r:id="rId7" tooltip="Sustainable Development Goal 5"/>
              </a:rPr>
              <a:t>Gender Equality</a:t>
            </a:r>
            <a:r>
              <a:rPr lang="en-US" dirty="0"/>
              <a:t>, (6) </a:t>
            </a:r>
            <a:r>
              <a:rPr lang="en-US" dirty="0">
                <a:hlinkClick r:id="rId8" tooltip="Sustainable Development Goal 6"/>
              </a:rPr>
              <a:t>Clean Water and Sanitation</a:t>
            </a:r>
            <a:r>
              <a:rPr lang="en-US" dirty="0"/>
              <a:t>, (7) </a:t>
            </a:r>
            <a:r>
              <a:rPr lang="en-US" dirty="0">
                <a:hlinkClick r:id="rId9" tooltip="Sustainable Development Goal 7"/>
              </a:rPr>
              <a:t>Affordable and Clean Energy</a:t>
            </a:r>
            <a:r>
              <a:rPr lang="en-US" dirty="0"/>
              <a:t>, (8) </a:t>
            </a:r>
            <a:r>
              <a:rPr lang="en-US" dirty="0">
                <a:hlinkClick r:id="rId10" tooltip="Sustainable Development Goal 8"/>
              </a:rPr>
              <a:t>Decent Work and Economic Growth</a:t>
            </a:r>
            <a:r>
              <a:rPr lang="en-US" dirty="0"/>
              <a:t>, (9) </a:t>
            </a:r>
            <a:r>
              <a:rPr lang="en-US" dirty="0">
                <a:hlinkClick r:id="rId11" tooltip="Industry, Innovation and Infrastructure"/>
              </a:rPr>
              <a:t>Industry, Innovation and Infrastructure</a:t>
            </a:r>
            <a:r>
              <a:rPr lang="en-US" dirty="0"/>
              <a:t>, (10) </a:t>
            </a:r>
            <a:r>
              <a:rPr lang="en-US" dirty="0">
                <a:hlinkClick r:id="rId12" tooltip="Sustainable Development Goal 10"/>
              </a:rPr>
              <a:t>Reducing Inequality</a:t>
            </a:r>
            <a:r>
              <a:rPr lang="en-US" dirty="0"/>
              <a:t>, (11) </a:t>
            </a:r>
            <a:r>
              <a:rPr lang="en-US" dirty="0">
                <a:hlinkClick r:id="rId13" tooltip="Sustainable Development Goal 11"/>
              </a:rPr>
              <a:t>Sustainable Cities and Communities</a:t>
            </a:r>
            <a:r>
              <a:rPr lang="en-US" dirty="0"/>
              <a:t>, (12) </a:t>
            </a:r>
            <a:r>
              <a:rPr lang="en-US" dirty="0">
                <a:hlinkClick r:id="rId14" tooltip="Sustainable Development Goal 12"/>
              </a:rPr>
              <a:t>Responsible Consumption and Production</a:t>
            </a:r>
            <a:r>
              <a:rPr lang="en-US" dirty="0"/>
              <a:t>, (13) </a:t>
            </a:r>
            <a:r>
              <a:rPr lang="en-US" dirty="0">
                <a:hlinkClick r:id="rId15" tooltip="Sustainable Development Goal 13"/>
              </a:rPr>
              <a:t>Climate Action</a:t>
            </a:r>
            <a:r>
              <a:rPr lang="en-US" dirty="0"/>
              <a:t>, (14) </a:t>
            </a:r>
            <a:r>
              <a:rPr lang="en-US" dirty="0">
                <a:hlinkClick r:id="rId16" tooltip="Sustainable Development Goal 14"/>
              </a:rPr>
              <a:t>Life Below Water</a:t>
            </a:r>
            <a:r>
              <a:rPr lang="en-US" dirty="0"/>
              <a:t>, (15) </a:t>
            </a:r>
            <a:r>
              <a:rPr lang="en-US" dirty="0">
                <a:hlinkClick r:id="rId17" tooltip="Sustainable Development Goal 15"/>
              </a:rPr>
              <a:t>Life On Land</a:t>
            </a:r>
            <a:r>
              <a:rPr lang="en-US" dirty="0"/>
              <a:t>, (16) </a:t>
            </a:r>
            <a:r>
              <a:rPr lang="en-US" dirty="0">
                <a:hlinkClick r:id="rId18" tooltip="Sustainable Development Goal 16"/>
              </a:rPr>
              <a:t>Peace, Justice, and Strong Institutions</a:t>
            </a:r>
            <a:r>
              <a:rPr lang="en-US" dirty="0"/>
              <a:t>, (17) </a:t>
            </a:r>
            <a:r>
              <a:rPr lang="en-US" dirty="0">
                <a:hlinkClick r:id="rId19" tooltip="Sustainable Development Goal 17"/>
              </a:rPr>
              <a:t>Partnerships for the Goals</a:t>
            </a:r>
            <a:r>
              <a:rPr lang="en-US" dirty="0"/>
              <a:t>. 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&lt;/ANBU&gt;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636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93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34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3" y="271711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320063"/>
            <a:ext cx="695452" cy="2819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1A6312-32F0-844D-93DA-546AB9CA1D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032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6662" y="538231"/>
            <a:ext cx="6535919" cy="63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4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5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90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09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60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5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34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52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7087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31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5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9880997" y="6139910"/>
            <a:ext cx="2098804" cy="531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5956299" y="540363"/>
            <a:ext cx="5729895" cy="491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60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7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365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1"/>
            <a:ext cx="6096000" cy="2815167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843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59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60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457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50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37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463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3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052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138883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88017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02080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799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611350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81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92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15740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22792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97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0EC8-F3A3-794D-AAA7-A79899CC1E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148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42400" y="6468715"/>
            <a:ext cx="28448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fld id="{A99A3044-14CE-2841-B4E9-A360D0D4FCDE}" type="slidenum">
              <a:rPr lang="en-US" altLang="en-US" sz="851" b="0" i="0" smtClean="0">
                <a:solidFill>
                  <a:srgbClr val="898989"/>
                </a:solidFill>
                <a:latin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851" b="0" i="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8763754" y="6544915"/>
            <a:ext cx="2717047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851" b="0" i="0" dirty="0">
                <a:solidFill>
                  <a:srgbClr val="7F7F7F"/>
                </a:solidFill>
                <a:latin typeface="Arial" panose="020B0604020202020204" pitchFamily="34" charset="0"/>
                <a:ea typeface="Calibri" pitchFamily="34" charset="0"/>
                <a:cs typeface="Times New Roman" pitchFamily="18" charset="0"/>
              </a:rPr>
              <a:t>CONFIDENTIAL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80758E87-C144-2E4A-9793-73B97DDEF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86087"/>
            <a:ext cx="11379200" cy="4800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009581"/>
              </a:buClr>
              <a:buNone/>
              <a:defRPr sz="1600" b="1" baseline="0">
                <a:latin typeface="Arial" panose="020B0604020202020204" pitchFamily="34" charset="0"/>
                <a:cs typeface="Arial" pitchFamily="34" charset="0"/>
              </a:defRPr>
            </a:lvl1pPr>
            <a:lvl2pPr>
              <a:buClr>
                <a:srgbClr val="366698"/>
              </a:buClr>
              <a:defRPr sz="2000" baseline="0">
                <a:latin typeface="+mj-lt"/>
                <a:cs typeface="Arial" pitchFamily="34" charset="0"/>
              </a:defRPr>
            </a:lvl2pPr>
            <a:lvl3pPr>
              <a:buClr>
                <a:srgbClr val="366698"/>
              </a:buClr>
              <a:defRPr sz="1800" baseline="0">
                <a:latin typeface="+mj-lt"/>
                <a:cs typeface="Arial" pitchFamily="34" charset="0"/>
              </a:defRPr>
            </a:lvl3pPr>
            <a:lvl4pPr>
              <a:buClr>
                <a:srgbClr val="366698"/>
              </a:buClr>
              <a:defRPr sz="1800" baseline="0">
                <a:latin typeface="+mj-lt"/>
                <a:cs typeface="Arial" pitchFamily="34" charset="0"/>
              </a:defRPr>
            </a:lvl4pPr>
            <a:lvl5pPr>
              <a:buClr>
                <a:srgbClr val="366698"/>
              </a:buClr>
              <a:buFont typeface="Arial" pitchFamily="34" charset="0"/>
              <a:buChar char="•"/>
              <a:defRPr sz="1800" baseline="0"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44260A4C-A702-174F-8E81-A2474A0D51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0" y="6372"/>
            <a:ext cx="11379200" cy="827315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tabLst/>
              <a:defRPr sz="2400" b="1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9696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1" y="6498701"/>
            <a:ext cx="2832100" cy="228600"/>
          </a:xfrm>
          <a:prstGeom prst="rect">
            <a:avLst/>
          </a:prstGeom>
        </p:spPr>
        <p:txBody>
          <a:bodyPr vert="horz" wrap="square" lIns="91413" tIns="45708" rIns="91413" bIns="45708" numCol="1" anchor="t" anchorCtr="0" compatLnSpc="1">
            <a:prstTxWarp prst="textNoShape">
              <a:avLst/>
            </a:prstTxWarp>
          </a:bodyPr>
          <a:lstStyle>
            <a:lvl1pPr>
              <a:defRPr lang="en-US" altLang="ja-JP" sz="1067" smtClean="0"/>
            </a:lvl1pPr>
          </a:lstStyle>
          <a:p>
            <a:pPr algn="r"/>
            <a:fld id="{5136B3BB-1E61-4858-A78B-A602CA3C4C0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61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618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42400" y="6468715"/>
            <a:ext cx="28448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fld id="{A99A3044-14CE-2841-B4E9-A360D0D4FCDE}" type="slidenum">
              <a:rPr lang="en-US" altLang="en-US" sz="851" b="0" i="0" smtClean="0">
                <a:solidFill>
                  <a:srgbClr val="898989"/>
                </a:solidFill>
                <a:latin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851" b="0" i="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8763754" y="6544915"/>
            <a:ext cx="2717047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851" b="0" i="0" dirty="0">
                <a:solidFill>
                  <a:srgbClr val="7F7F7F"/>
                </a:solidFill>
                <a:latin typeface="Arial" panose="020B0604020202020204" pitchFamily="34" charset="0"/>
                <a:ea typeface="Calibri" pitchFamily="34" charset="0"/>
                <a:cs typeface="Times New Roman" pitchFamily="18" charset="0"/>
              </a:rPr>
              <a:t>CONFIDENTIAL</a:t>
            </a:r>
          </a:p>
        </p:txBody>
      </p:sp>
      <p:sp>
        <p:nvSpPr>
          <p:cNvPr id="14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887115" y="6585832"/>
            <a:ext cx="85" cy="130891"/>
          </a:xfrm>
          <a:prstGeom prst="rect">
            <a:avLst/>
          </a:prstGeom>
        </p:spPr>
        <p:txBody>
          <a:bodyPr/>
          <a:lstStyle>
            <a:lvl1pPr>
              <a:defRPr sz="851" b="1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D0F7F-F2C0-6F44-913F-24C6DDFE1608}"/>
              </a:ext>
            </a:extLst>
          </p:cNvPr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FED9BA-35D8-964A-BB7F-6A94A10353D3}"/>
              </a:ext>
            </a:extLst>
          </p:cNvPr>
          <p:cNvGrpSpPr/>
          <p:nvPr userDrawn="1"/>
        </p:nvGrpSpPr>
        <p:grpSpPr>
          <a:xfrm>
            <a:off x="0" y="0"/>
            <a:ext cx="12192000" cy="457200"/>
            <a:chOff x="0" y="0"/>
            <a:chExt cx="9144000" cy="4572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D65E0DE-7D9E-BA48-861B-C0FC8D29E8FA}"/>
                </a:ext>
              </a:extLst>
            </p:cNvPr>
            <p:cNvCxnSpPr/>
            <p:nvPr userDrawn="1"/>
          </p:nvCxnSpPr>
          <p:spPr>
            <a:xfrm>
              <a:off x="0" y="0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69791F-1054-CC49-9676-FA5D5832CE4A}"/>
                </a:ext>
              </a:extLst>
            </p:cNvPr>
            <p:cNvCxnSpPr/>
            <p:nvPr userDrawn="1"/>
          </p:nvCxnSpPr>
          <p:spPr>
            <a:xfrm>
              <a:off x="0" y="65314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31A844-9C43-E14C-9339-E2640891AF20}"/>
                </a:ext>
              </a:extLst>
            </p:cNvPr>
            <p:cNvCxnSpPr/>
            <p:nvPr userDrawn="1"/>
          </p:nvCxnSpPr>
          <p:spPr>
            <a:xfrm>
              <a:off x="0" y="195942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D0337B9-48C4-9746-9168-D9BD3D3C9C29}"/>
                </a:ext>
              </a:extLst>
            </p:cNvPr>
            <p:cNvCxnSpPr/>
            <p:nvPr userDrawn="1"/>
          </p:nvCxnSpPr>
          <p:spPr>
            <a:xfrm>
              <a:off x="0" y="130628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14B91B-CE9B-5B48-A4DD-5311E6282232}"/>
                </a:ext>
              </a:extLst>
            </p:cNvPr>
            <p:cNvCxnSpPr/>
            <p:nvPr userDrawn="1"/>
          </p:nvCxnSpPr>
          <p:spPr>
            <a:xfrm>
              <a:off x="0" y="261256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2B1B298-3905-0F40-BBCC-C041B082CCCF}"/>
                </a:ext>
              </a:extLst>
            </p:cNvPr>
            <p:cNvCxnSpPr/>
            <p:nvPr userDrawn="1"/>
          </p:nvCxnSpPr>
          <p:spPr>
            <a:xfrm>
              <a:off x="0" y="326570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8EF2B0-B137-2B4D-A964-F6F055A8A810}"/>
                </a:ext>
              </a:extLst>
            </p:cNvPr>
            <p:cNvCxnSpPr/>
            <p:nvPr userDrawn="1"/>
          </p:nvCxnSpPr>
          <p:spPr>
            <a:xfrm>
              <a:off x="0" y="391884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2C181D-E81B-4B45-B4AF-3664CD20042D}"/>
                </a:ext>
              </a:extLst>
            </p:cNvPr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80758E87-C144-2E4A-9793-73B97DDEF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47800"/>
            <a:ext cx="11379200" cy="4800600"/>
          </a:xfrm>
          <a:prstGeom prst="rect">
            <a:avLst/>
          </a:prstGeom>
        </p:spPr>
        <p:txBody>
          <a:bodyPr/>
          <a:lstStyle>
            <a:lvl1pPr marL="228594" indent="-228594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200" baseline="0">
                <a:latin typeface="Arial" panose="020B0604020202020204" pitchFamily="34" charset="0"/>
                <a:cs typeface="Arial" pitchFamily="34" charset="0"/>
              </a:defRPr>
            </a:lvl1pPr>
            <a:lvl2pPr>
              <a:buClr>
                <a:srgbClr val="366698"/>
              </a:buClr>
              <a:defRPr sz="2000" baseline="0">
                <a:latin typeface="+mj-lt"/>
                <a:cs typeface="Arial" pitchFamily="34" charset="0"/>
              </a:defRPr>
            </a:lvl2pPr>
            <a:lvl3pPr>
              <a:buClr>
                <a:srgbClr val="366698"/>
              </a:buClr>
              <a:defRPr sz="1800" baseline="0">
                <a:latin typeface="+mj-lt"/>
                <a:cs typeface="Arial" pitchFamily="34" charset="0"/>
              </a:defRPr>
            </a:lvl3pPr>
            <a:lvl4pPr>
              <a:buClr>
                <a:srgbClr val="366698"/>
              </a:buClr>
              <a:defRPr sz="1800" baseline="0">
                <a:latin typeface="+mj-lt"/>
                <a:cs typeface="Arial" pitchFamily="34" charset="0"/>
              </a:defRPr>
            </a:lvl4pPr>
            <a:lvl5pPr>
              <a:buClr>
                <a:srgbClr val="366698"/>
              </a:buClr>
              <a:buFont typeface="Arial" pitchFamily="34" charset="0"/>
              <a:buChar char="•"/>
              <a:defRPr sz="1800" baseline="0"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44260A4C-A702-174F-8E81-A2474A0D51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0" y="468085"/>
            <a:ext cx="11379200" cy="827315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tabLst/>
              <a:defRPr sz="24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BC11F3-68E5-9740-B0ED-5FF8F9777E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6400" y="6539339"/>
            <a:ext cx="3079184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 eaLnBrk="1" hangingPunct="1">
              <a:defRPr/>
            </a:pPr>
            <a:r>
              <a:rPr lang="en-GB" altLang="en-US" sz="851" b="0" i="0" dirty="0">
                <a:solidFill>
                  <a:srgbClr val="7F7F7F"/>
                </a:solidFill>
                <a:latin typeface="Arial" panose="020B0604020202020204" pitchFamily="34" charset="0"/>
                <a:ea typeface="Calibri" pitchFamily="34" charset="0"/>
              </a:rPr>
              <a:t>PROMONTORY + WATSON</a:t>
            </a:r>
            <a:r>
              <a:rPr lang="en-GB" altLang="en-US" sz="851" b="0" i="0" baseline="0" dirty="0">
                <a:solidFill>
                  <a:srgbClr val="7F7F7F"/>
                </a:solidFill>
                <a:latin typeface="Arial" panose="020B0604020202020204" pitchFamily="34" charset="0"/>
                <a:ea typeface="Calibri" pitchFamily="34" charset="0"/>
              </a:rPr>
              <a:t> FINANCIAL SERVICES</a:t>
            </a:r>
            <a:endParaRPr lang="en-GB" altLang="en-US" sz="851" b="0" i="0" dirty="0">
              <a:solidFill>
                <a:srgbClr val="7F7F7F"/>
              </a:solidFill>
              <a:latin typeface="Arial" panose="020B0604020202020204" pitchFamily="34" charset="0"/>
              <a:ea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13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13329" y="397054"/>
            <a:ext cx="10564255" cy="618268"/>
          </a:xfrm>
        </p:spPr>
        <p:txBody>
          <a:bodyPr>
            <a:normAutofit/>
          </a:bodyPr>
          <a:lstStyle>
            <a:lvl1pPr marL="0" indent="0">
              <a:buNone/>
              <a:defRPr sz="2797">
                <a:solidFill>
                  <a:srgbClr val="114366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0087" y="1190495"/>
            <a:ext cx="10825443" cy="5048260"/>
          </a:xfr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856"/>
            <a:ext cx="3169024" cy="3811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49102" y="6553200"/>
            <a:ext cx="342900" cy="304800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11837053" y="6536324"/>
            <a:ext cx="436779" cy="33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511001C0-A078-4734-91AA-CFEA3533A4DC}" type="slidenum">
              <a:rPr lang="en-US" sz="1599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‹#›</a:t>
            </a:fld>
            <a:endParaRPr lang="en-US" sz="1599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259" y="2533"/>
            <a:ext cx="1095743" cy="1095743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 flipV="1">
            <a:off x="164401" y="891558"/>
            <a:ext cx="11225259" cy="1"/>
          </a:xfrm>
          <a:prstGeom prst="line">
            <a:avLst/>
          </a:prstGeom>
          <a:ln>
            <a:solidFill>
              <a:srgbClr val="42B2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2" y="809357"/>
            <a:ext cx="164401" cy="164401"/>
          </a:xfrm>
          <a:prstGeom prst="ellipse">
            <a:avLst/>
          </a:prstGeom>
          <a:noFill/>
          <a:ln>
            <a:solidFill>
              <a:srgbClr val="42B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</p:spTree>
    <p:extLst>
      <p:ext uri="{BB962C8B-B14F-4D97-AF65-F5344CB8AC3E}">
        <p14:creationId xmlns:p14="http://schemas.microsoft.com/office/powerpoint/2010/main" val="7150509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64401" y="1098274"/>
            <a:ext cx="11450480" cy="5364603"/>
          </a:xfrm>
        </p:spPr>
        <p:txBody>
          <a:bodyPr>
            <a:normAutofit/>
          </a:bodyPr>
          <a:lstStyle>
            <a:lvl1pPr>
              <a:defRPr sz="2664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2132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sz="1865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sz="1865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sz="1865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96259" y="2533"/>
            <a:ext cx="1095743" cy="1095743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V="1">
            <a:off x="164412" y="891569"/>
            <a:ext cx="11225259" cy="1"/>
          </a:xfrm>
          <a:prstGeom prst="line">
            <a:avLst/>
          </a:prstGeom>
          <a:ln>
            <a:solidFill>
              <a:srgbClr val="42B2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2" y="809368"/>
            <a:ext cx="164401" cy="164401"/>
          </a:xfrm>
          <a:prstGeom prst="ellipse">
            <a:avLst/>
          </a:prstGeom>
          <a:noFill/>
          <a:ln>
            <a:solidFill>
              <a:srgbClr val="42B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397">
              <a:solidFill>
                <a:prstClr val="white"/>
              </a:solidFill>
              <a:sym typeface="Helvetica" pitchFamily="-65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4403" y="112471"/>
            <a:ext cx="10931165" cy="823623"/>
          </a:xfrm>
        </p:spPr>
        <p:txBody>
          <a:bodyPr anchor="ctr">
            <a:normAutofit/>
          </a:bodyPr>
          <a:lstStyle>
            <a:lvl1pPr marL="0" indent="0">
              <a:spcBef>
                <a:spcPts val="799"/>
              </a:spcBef>
              <a:buNone/>
              <a:defRPr sz="2664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545077"/>
            <a:ext cx="2601797" cy="312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79375" y="6580102"/>
            <a:ext cx="312639" cy="277901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11842444" y="6565303"/>
            <a:ext cx="436777" cy="276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fld id="{511001C0-A078-4734-91AA-CFEA3533A4DC}" type="slidenum">
              <a:rPr lang="en-US" sz="1197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  <a:sym typeface="Helvetica" pitchFamily="-65" charset="0"/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197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  <a:sym typeface="Helvetica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980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Text"/>
          <p:cNvSpPr txBox="1"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2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488650"/>
            <a:ext cx="2438400" cy="4605868"/>
          </a:xfrm>
          <a:prstGeom prst="rect">
            <a:avLst/>
          </a:prstGeom>
        </p:spPr>
        <p:txBody>
          <a:bodyPr>
            <a:normAutofit/>
          </a:bodyPr>
          <a:lstStyle>
            <a:lvl2pPr marL="293633" indent="-293633"/>
            <a:lvl3pPr marL="592075" indent="-293633"/>
            <a:lvl4pPr marL="895135" indent="-285550"/>
            <a:lvl5pPr marL="1133928" indent="-293633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7169447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2519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98947E1-6E9C-4553-A175-053CB8F722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583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 (three columns)">
    <p:bg>
      <p:bgPr>
        <a:solidFill>
          <a:srgbClr val="006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92608" y="1658112"/>
            <a:ext cx="5510784" cy="4336288"/>
          </a:xfrm>
        </p:spPr>
        <p:txBody>
          <a:bodyPr rIns="228600"/>
          <a:lstStyle>
            <a:lvl1pPr>
              <a:spcBef>
                <a:spcPts val="800"/>
              </a:spcBef>
              <a:defRPr sz="1867"/>
            </a:lvl1pPr>
            <a:lvl2pPr>
              <a:spcBef>
                <a:spcPts val="800"/>
              </a:spcBef>
              <a:defRPr sz="1867"/>
            </a:lvl2pPr>
            <a:lvl3pPr>
              <a:spcBef>
                <a:spcPts val="800"/>
              </a:spcBef>
              <a:defRPr sz="1867"/>
            </a:lvl3pPr>
            <a:lvl4pPr>
              <a:spcBef>
                <a:spcPts val="800"/>
              </a:spcBef>
              <a:defRPr sz="1867"/>
            </a:lvl4pPr>
            <a:lvl5pPr>
              <a:spcBef>
                <a:spcPts val="800"/>
              </a:spcBef>
              <a:defRPr sz="1867"/>
            </a:lvl5pPr>
          </a:lstStyle>
          <a:p>
            <a:pPr lvl="0"/>
            <a:r>
              <a:rPr lang="en-US" dirty="0"/>
              <a:t>As we approach the climax, we need to contextualize IBM within the customer's world. Build trust and make an impact by crafting a short statement or claim, low on superlatives but high on outcomes.(Arial Regular 24pt, max character with bullet points 199, without bullet points 580)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2DC1DD7-C34D-3F4F-BC6F-98AE5B964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88" y="6383868"/>
            <a:ext cx="5486312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Business unit name / </a:t>
            </a:r>
            <a:fld id="{AEAD3F49-1527-664E-A9BB-F4DFCA493D4B}" type="datetime3">
              <a:rPr lang="en-US" smtClean="0"/>
              <a:pPr/>
              <a:t>20 September 2021</a:t>
            </a:fld>
            <a:r>
              <a:rPr lang="en-US" dirty="0"/>
              <a:t>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0469921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611707" y="1398332"/>
            <a:ext cx="10993199" cy="4332557"/>
          </a:xfrm>
        </p:spPr>
        <p:txBody>
          <a:bodyPr>
            <a:normAutofit/>
          </a:bodyPr>
          <a:lstStyle>
            <a:lvl1pPr marL="0" marR="0" indent="0" algn="l" defTabSz="12180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4">
                <a:solidFill>
                  <a:schemeClr val="tx1"/>
                </a:solidFill>
              </a:defRPr>
            </a:lvl1pPr>
            <a:lvl2pPr marL="609022" marR="0" indent="-182706" algn="l" defTabSz="121804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 typeface="Arial"/>
              <a:buChar char="•"/>
              <a:tabLst/>
              <a:defRPr>
                <a:solidFill>
                  <a:schemeClr val="tx1"/>
                </a:solidFill>
              </a:defRPr>
            </a:lvl2pPr>
            <a:lvl3pPr marL="913532" marR="0" indent="-182706" algn="l" defTabSz="12180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–"/>
              <a:tabLst/>
              <a:defRPr>
                <a:solidFill>
                  <a:schemeClr val="tx1"/>
                </a:solidFill>
              </a:defRPr>
            </a:lvl3pPr>
            <a:lvl4pPr marL="1218043" marR="0" indent="-182706" algn="l" defTabSz="12180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/>
              <a:buChar char="•"/>
              <a:tabLst/>
              <a:defRPr>
                <a:solidFill>
                  <a:schemeClr val="tx1"/>
                </a:solidFill>
              </a:defRPr>
            </a:lvl4pPr>
            <a:lvl5pPr marL="1522553" marR="0" indent="-182706" algn="l" defTabSz="12180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54633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1842444" y="6565303"/>
            <a:ext cx="436777" cy="276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fld id="{511001C0-A078-4734-91AA-CFEA3533A4DC}" type="slidenum">
              <a:rPr lang="en-US" sz="1197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  <a:sym typeface="Helvetica" pitchFamily="-65" charset="0"/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197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  <a:sym typeface="Helvetica" pitchFamily="-65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4403" y="112471"/>
            <a:ext cx="10931165" cy="823623"/>
          </a:xfrm>
        </p:spPr>
        <p:txBody>
          <a:bodyPr anchor="ctr">
            <a:normAutofit/>
          </a:bodyPr>
          <a:lstStyle>
            <a:lvl1pPr marL="0" indent="0">
              <a:spcBef>
                <a:spcPts val="799"/>
              </a:spcBef>
              <a:buNone/>
              <a:defRPr sz="2664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</p:spTree>
    <p:extLst>
      <p:ext uri="{BB962C8B-B14F-4D97-AF65-F5344CB8AC3E}">
        <p14:creationId xmlns:p14="http://schemas.microsoft.com/office/powerpoint/2010/main" val="10082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240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9006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7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366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</p:sldLayoutIdLst>
  <p:hf hdr="0" ft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2" y="271711"/>
            <a:ext cx="11639547" cy="3591629"/>
          </a:xfrm>
        </p:spPr>
        <p:txBody>
          <a:bodyPr/>
          <a:lstStyle/>
          <a:p>
            <a:r>
              <a:rPr lang="en-US" sz="6400" b="1" dirty="0">
                <a:solidFill>
                  <a:schemeClr val="bg2"/>
                </a:solidFill>
              </a:rPr>
              <a:t>Good Tech Scholars Program</a:t>
            </a:r>
            <a:br>
              <a:rPr lang="en-US" sz="6400" b="1" dirty="0">
                <a:solidFill>
                  <a:schemeClr val="bg2"/>
                </a:solidFill>
              </a:rPr>
            </a:br>
            <a:br>
              <a:rPr lang="en-US" sz="6400" b="1" dirty="0">
                <a:solidFill>
                  <a:schemeClr val="bg2"/>
                </a:solidFill>
              </a:rPr>
            </a:br>
            <a:r>
              <a:rPr lang="en-US" sz="4800" b="1" dirty="0">
                <a:solidFill>
                  <a:schemeClr val="bg2"/>
                </a:solidFill>
              </a:rPr>
              <a:t>&lt;Title&gt;</a:t>
            </a:r>
            <a:br>
              <a:rPr lang="en-US" sz="4800" b="1" dirty="0">
                <a:solidFill>
                  <a:schemeClr val="bg2"/>
                </a:solidFill>
              </a:rPr>
            </a:br>
            <a:br>
              <a:rPr lang="en-US" sz="48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&lt;Theme&gt;</a:t>
            </a:r>
            <a:br>
              <a:rPr lang="en-US" sz="6400" b="1" dirty="0">
                <a:solidFill>
                  <a:schemeClr val="bg2"/>
                </a:solidFill>
              </a:rPr>
            </a:br>
            <a:br>
              <a:rPr lang="en-US" sz="3600" b="1" dirty="0">
                <a:solidFill>
                  <a:schemeClr val="bg2"/>
                </a:solidFill>
              </a:rPr>
            </a:br>
            <a:endParaRPr lang="en-US" sz="3200" b="1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4B405-7CAE-9F42-BFF5-04C2578F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991" y="4694141"/>
            <a:ext cx="1908197" cy="901676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5EA41166-8DD5-4052-B449-C60B896D04D8}"/>
              </a:ext>
            </a:extLst>
          </p:cNvPr>
          <p:cNvSpPr txBox="1">
            <a:spLocks/>
          </p:cNvSpPr>
          <p:nvPr/>
        </p:nvSpPr>
        <p:spPr>
          <a:xfrm>
            <a:off x="651512" y="4160520"/>
            <a:ext cx="11639547" cy="18858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US" sz="2800" b="1" dirty="0">
                <a:solidFill>
                  <a:schemeClr val="bg2"/>
                </a:solidFill>
              </a:rPr>
              <a:t>By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&lt;Name&gt;&lt;College&gt;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…</a:t>
            </a:r>
          </a:p>
          <a:p>
            <a:pPr algn="ctr"/>
            <a:endParaRPr lang="en-US" sz="2000" b="1" dirty="0">
              <a:solidFill>
                <a:schemeClr val="bg2"/>
              </a:solidFill>
            </a:endParaRPr>
          </a:p>
          <a:p>
            <a:pPr algn="ctr"/>
            <a:endParaRPr lang="en-US" sz="2000" b="1" dirty="0">
              <a:solidFill>
                <a:schemeClr val="bg2"/>
              </a:solidFill>
            </a:endParaRPr>
          </a:p>
          <a:p>
            <a:pPr algn="ctr"/>
            <a:endParaRPr lang="en-US" sz="2000" b="1" dirty="0">
              <a:solidFill>
                <a:schemeClr val="bg2"/>
              </a:solidFill>
            </a:endParaRPr>
          </a:p>
          <a:p>
            <a:pPr algn="ctr"/>
            <a:r>
              <a:rPr lang="en-US" sz="2000" b="1" dirty="0">
                <a:solidFill>
                  <a:schemeClr val="bg2"/>
                </a:solidFill>
              </a:rPr>
              <a:t>Oct</a:t>
            </a:r>
            <a:r>
              <a:rPr lang="en-US" sz="2000" dirty="0">
                <a:solidFill>
                  <a:schemeClr val="bg2"/>
                </a:solidFill>
              </a:rPr>
              <a:t> 2021</a:t>
            </a:r>
            <a:endParaRPr lang="en-US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4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cal Skills">
            <a:extLst>
              <a:ext uri="{FF2B5EF4-FFF2-40B4-BE49-F238E27FC236}">
                <a16:creationId xmlns:a16="http://schemas.microsoft.com/office/drawing/2014/main" id="{1EAEED85-7D10-457E-ABE1-0E99A052F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8" r="36830" b="-1"/>
          <a:stretch/>
        </p:blipFill>
        <p:spPr bwMode="auto">
          <a:xfrm>
            <a:off x="6096000" y="10"/>
            <a:ext cx="6096000" cy="68579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38726526-5FA3-B741-9B8A-F0436531B7DD}"/>
              </a:ext>
            </a:extLst>
          </p:cNvPr>
          <p:cNvSpPr txBox="1">
            <a:spLocks/>
          </p:cNvSpPr>
          <p:nvPr/>
        </p:nvSpPr>
        <p:spPr>
          <a:xfrm>
            <a:off x="304800" y="548640"/>
            <a:ext cx="5486400" cy="85344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n-US" kern="1200">
                <a:latin typeface="+mj-lt"/>
                <a:ea typeface="Arial" charset="0"/>
                <a:cs typeface="Arial" charset="0"/>
              </a:rPr>
              <a:t>Table of Contents</a:t>
            </a:r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AD27EB88-6D77-44C3-B9A2-BC8DC2A49C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pPr>
              <a:spcAft>
                <a:spcPts val="600"/>
              </a:spcAft>
            </a:pPr>
            <a:fld id="{3FD999D4-B456-9943-89B7-30D56181CE1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4470F717-2E86-487C-B3E2-BC0851E51E07}"/>
              </a:ext>
            </a:extLst>
          </p:cNvPr>
          <p:cNvSpPr txBox="1">
            <a:spLocks/>
          </p:cNvSpPr>
          <p:nvPr/>
        </p:nvSpPr>
        <p:spPr>
          <a:xfrm>
            <a:off x="304800" y="268225"/>
            <a:ext cx="5486400" cy="4000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IBM Plex Sans" panose="020B0503050203000203" pitchFamily="34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609585" fontAlgn="auto">
              <a:spcBef>
                <a:spcPts val="1467"/>
              </a:spcBef>
              <a:spcAft>
                <a:spcPts val="0"/>
              </a:spcAft>
              <a:buClrTx/>
              <a:buSzTx/>
              <a:tabLst/>
              <a:defRPr/>
            </a:pPr>
            <a:fld id="{D0BE6F14-FF48-0F4F-A8AA-2E3F25371E4A}" type="slidenum">
              <a:rPr kumimoji="0" lang="en-US" sz="1467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pPr marR="0" defTabSz="609585" fontAlgn="auto">
                <a:spcBef>
                  <a:spcPts val="1467"/>
                </a:spcBef>
                <a:spcAft>
                  <a:spcPts val="0"/>
                </a:spcAft>
                <a:buClrTx/>
                <a:buSzTx/>
                <a:tabLst/>
                <a:defRPr/>
              </a:pPr>
              <a:t>2</a:t>
            </a:fld>
            <a:endParaRPr kumimoji="0" lang="en-US" sz="1467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BD223-E832-4677-A578-0849E8EAC3BA}"/>
              </a:ext>
            </a:extLst>
          </p:cNvPr>
          <p:cNvSpPr txBox="1"/>
          <p:nvPr/>
        </p:nvSpPr>
        <p:spPr>
          <a:xfrm>
            <a:off x="304800" y="1463040"/>
            <a:ext cx="5486400" cy="478112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457200" indent="-457200" defTabSz="609585">
              <a:spcBef>
                <a:spcPts val="1467"/>
              </a:spcBef>
              <a:buFont typeface="+mj-lt"/>
              <a:buAutoNum type="arabicPeriod"/>
            </a:pPr>
            <a:r>
              <a:rPr lang="en-US" sz="2133" dirty="0">
                <a:solidFill>
                  <a:schemeClr val="bg2"/>
                </a:solidFill>
                <a:cs typeface="Arial" charset="0"/>
              </a:rPr>
              <a:t>Problem Statement and its relevance</a:t>
            </a:r>
          </a:p>
          <a:p>
            <a:pPr marL="457200" indent="-457200" defTabSz="609585">
              <a:spcBef>
                <a:spcPts val="1467"/>
              </a:spcBef>
              <a:buFont typeface="+mj-lt"/>
              <a:buAutoNum type="arabicPeriod"/>
            </a:pPr>
            <a:r>
              <a:rPr lang="en-US" sz="2133" dirty="0">
                <a:solidFill>
                  <a:schemeClr val="bg2"/>
                </a:solidFill>
                <a:cs typeface="Arial" charset="0"/>
              </a:rPr>
              <a:t>Solution Approach</a:t>
            </a:r>
          </a:p>
          <a:p>
            <a:pPr marL="914400" lvl="1" indent="-457200" defTabSz="609585">
              <a:spcBef>
                <a:spcPts val="1467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2"/>
                </a:solidFill>
                <a:cs typeface="Arial" charset="0"/>
              </a:rPr>
              <a:t>Include Architecture diagram, if available</a:t>
            </a:r>
          </a:p>
          <a:p>
            <a:pPr marL="457200" indent="-457200" defTabSz="609585">
              <a:spcBef>
                <a:spcPts val="1467"/>
              </a:spcBef>
              <a:buFont typeface="+mj-lt"/>
              <a:buAutoNum type="arabicPeriod"/>
            </a:pPr>
            <a:r>
              <a:rPr lang="en-US" sz="2133" dirty="0">
                <a:solidFill>
                  <a:schemeClr val="bg2"/>
                </a:solidFill>
                <a:cs typeface="Arial" charset="0"/>
              </a:rPr>
              <a:t>Demo</a:t>
            </a:r>
          </a:p>
          <a:p>
            <a:pPr marL="914400" lvl="1" indent="-457200" defTabSz="609585">
              <a:spcBef>
                <a:spcPts val="1467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2"/>
                </a:solidFill>
                <a:cs typeface="Arial" charset="0"/>
              </a:rPr>
              <a:t>Launch pre-recorded video or do a live demo</a:t>
            </a:r>
          </a:p>
          <a:p>
            <a:pPr marL="457200" indent="-457200" defTabSz="609585">
              <a:spcBef>
                <a:spcPts val="1467"/>
              </a:spcBef>
              <a:buFont typeface="+mj-lt"/>
              <a:buAutoNum type="arabicPeriod"/>
            </a:pPr>
            <a:r>
              <a:rPr lang="en-US" sz="2133" dirty="0">
                <a:solidFill>
                  <a:schemeClr val="bg2"/>
                </a:solidFill>
                <a:cs typeface="Arial" charset="0"/>
              </a:rPr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CBEFC4-2685-4AFE-8474-8F68042C7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9" y="6063780"/>
            <a:ext cx="724001" cy="7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AD98C1-B421-4F45-991C-B7B0BA75E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359" y="6092359"/>
            <a:ext cx="79068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2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1CD6B90-CC75-4AAC-8D61-60D9707DD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94860"/>
            <a:ext cx="12181674" cy="19836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3F972E-3059-49C5-A666-71B9BC3AB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76" y="44435"/>
            <a:ext cx="12050424" cy="2738172"/>
          </a:xfrm>
          <a:prstGeom prst="rect">
            <a:avLst/>
          </a:prstGeom>
        </p:spPr>
      </p:pic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4470F717-2E86-487C-B3E2-BC0851E51E07}"/>
              </a:ext>
            </a:extLst>
          </p:cNvPr>
          <p:cNvSpPr txBox="1">
            <a:spLocks/>
          </p:cNvSpPr>
          <p:nvPr/>
        </p:nvSpPr>
        <p:spPr>
          <a:xfrm>
            <a:off x="11445270" y="6462816"/>
            <a:ext cx="449943" cy="26448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IBM Plex Sans" panose="020B0503050203000203" pitchFamily="34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BE6F14-FF48-0F4F-A8AA-2E3F25371E4A}" type="slidenum">
              <a:rPr kumimoji="0" lang="en-US" sz="6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10B3C-1205-4175-913B-72AF681B649C}"/>
              </a:ext>
            </a:extLst>
          </p:cNvPr>
          <p:cNvSpPr txBox="1"/>
          <p:nvPr/>
        </p:nvSpPr>
        <p:spPr>
          <a:xfrm>
            <a:off x="525461" y="898932"/>
            <a:ext cx="153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Context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63DA3-24F8-4EF0-8D3C-2484D6410A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774EAD-EBE1-4A2C-B5F8-E28B2F7C5E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301" y="1457958"/>
            <a:ext cx="2438400" cy="478620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7FEF03-8EBB-4D71-962F-91DF2E760E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3D548C-3B43-4925-A3AC-125AB72926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954F86-0D1A-44B5-81DE-D9EF16DD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7114"/>
            <a:ext cx="8534400" cy="853440"/>
          </a:xfrm>
        </p:spPr>
        <p:txBody>
          <a:bodyPr/>
          <a:lstStyle/>
          <a:p>
            <a:r>
              <a:rPr lang="en-IN" dirty="0"/>
              <a:t>Problem statement and relevance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8EE5E7-CDF2-4E1A-BA2D-EB04338FB021}"/>
              </a:ext>
            </a:extLst>
          </p:cNvPr>
          <p:cNvSpPr txBox="1"/>
          <p:nvPr/>
        </p:nvSpPr>
        <p:spPr>
          <a:xfrm>
            <a:off x="3261041" y="917192"/>
            <a:ext cx="229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Problem Summary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A362E-0165-457D-ACD1-22AF71D8D5AC}"/>
              </a:ext>
            </a:extLst>
          </p:cNvPr>
          <p:cNvSpPr txBox="1"/>
          <p:nvPr/>
        </p:nvSpPr>
        <p:spPr>
          <a:xfrm>
            <a:off x="6400800" y="898932"/>
            <a:ext cx="229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Outcomes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BB8732-78F8-4C70-9598-3430421466EA}"/>
              </a:ext>
            </a:extLst>
          </p:cNvPr>
          <p:cNvSpPr txBox="1"/>
          <p:nvPr/>
        </p:nvSpPr>
        <p:spPr>
          <a:xfrm>
            <a:off x="9448800" y="899186"/>
            <a:ext cx="229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07811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EF31F3-4319-4788-AFE7-CB1D0F9E3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57" y="1108710"/>
            <a:ext cx="12002823" cy="1954530"/>
          </a:xfrm>
          <a:prstGeom prst="rect">
            <a:avLst/>
          </a:prstGeom>
        </p:spPr>
      </p:pic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4470F717-2E86-487C-B3E2-BC0851E51E07}"/>
              </a:ext>
            </a:extLst>
          </p:cNvPr>
          <p:cNvSpPr txBox="1">
            <a:spLocks/>
          </p:cNvSpPr>
          <p:nvPr/>
        </p:nvSpPr>
        <p:spPr>
          <a:xfrm>
            <a:off x="11445270" y="6462816"/>
            <a:ext cx="449943" cy="26448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IBM Plex Sans" panose="020B0503050203000203" pitchFamily="34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BE6F14-FF48-0F4F-A8AA-2E3F25371E4A}" type="slidenum">
              <a:rPr kumimoji="0" lang="en-US" sz="6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B93589-AF7B-418C-8E71-BD65E1FC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F9F4D4-17BC-45D5-8FD2-FD8A9EF724C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Description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85A81D-6E14-4867-8EEF-29254AC892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C36F9A-9086-4970-8CFC-F30D3CBEE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63240"/>
            <a:ext cx="12050424" cy="273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0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4CDF59-BE73-4A3E-B137-209B9B19E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9828"/>
            <a:ext cx="12050424" cy="273817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C7AC03E-9BE8-49BE-8D83-21D6B9E41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en-IN" dirty="0"/>
              <a:t>Demo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AAA4B15-169F-4C7C-8A41-0CC5B926B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/>
          <a:p>
            <a:r>
              <a:rPr lang="en-US" dirty="0"/>
              <a:t>Link to launch your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6B1C6C-3C8B-4D7F-B3BA-411D4A0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35307"/>
            <a:ext cx="2743200" cy="1828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FD999D4-B456-9943-89B7-30D56181CE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F51B9F-2072-44E1-9057-3AA4E96B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939" y="287235"/>
            <a:ext cx="724001" cy="743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76F51F-1C55-4FEA-BA31-D85F6892B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719" y="315814"/>
            <a:ext cx="79068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6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4470F717-2E86-487C-B3E2-BC0851E51E07}"/>
              </a:ext>
            </a:extLst>
          </p:cNvPr>
          <p:cNvSpPr txBox="1">
            <a:spLocks/>
          </p:cNvSpPr>
          <p:nvPr/>
        </p:nvSpPr>
        <p:spPr>
          <a:xfrm>
            <a:off x="11445270" y="6462816"/>
            <a:ext cx="449943" cy="26448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IBM Plex Sans" panose="020B0503050203000203" pitchFamily="34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BE6F14-FF48-0F4F-A8AA-2E3F25371E4A}" type="slidenum">
              <a:rPr kumimoji="0" lang="en-US" sz="6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38726526-5FA3-B741-9B8A-F0436531B7DD}"/>
              </a:ext>
            </a:extLst>
          </p:cNvPr>
          <p:cNvSpPr txBox="1">
            <a:spLocks/>
          </p:cNvSpPr>
          <p:nvPr/>
        </p:nvSpPr>
        <p:spPr>
          <a:xfrm>
            <a:off x="181329" y="176169"/>
            <a:ext cx="11812427" cy="6463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l" defTabSz="81274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IBM Plex Sans"/>
              </a:rPr>
              <a:t>Q&amp;A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AF024-B825-4590-8BBF-AAFD7CF25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29" y="4119828"/>
            <a:ext cx="12050424" cy="273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30559"/>
      </p:ext>
    </p:extLst>
  </p:cSld>
  <p:clrMapOvr>
    <a:masterClrMapping/>
  </p:clrMapOvr>
</p:sld>
</file>

<file path=ppt/theme/theme1.xml><?xml version="1.0" encoding="utf-8"?>
<a:theme xmlns:a="http://schemas.openxmlformats.org/drawingml/2006/main" name="1_IBM_Cloud_Presentation_INTERIM_2017_V01_Plex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AF1C2765-009A-4249-AB0D-41CA8D127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277</Words>
  <Application>Microsoft Office PowerPoint</Application>
  <PresentationFormat>Widescreen</PresentationFormat>
  <Paragraphs>37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 Neue</vt:lpstr>
      <vt:lpstr>IBM Plex Sans</vt:lpstr>
      <vt:lpstr>Lucida Grande</vt:lpstr>
      <vt:lpstr>1_IBM_Cloud_Presentation_INTERIM_2017_V01_Plex</vt:lpstr>
      <vt:lpstr>Good Tech Scholars Program  &lt;Title&gt;  &lt;Theme&gt;  </vt:lpstr>
      <vt:lpstr>PowerPoint Presentation</vt:lpstr>
      <vt:lpstr>Problem statement and relevance</vt:lpstr>
      <vt:lpstr>Solution description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 Muthuswamy</dc:creator>
  <cp:lastModifiedBy>Anbumunee Ponniah1</cp:lastModifiedBy>
  <cp:revision>72</cp:revision>
  <dcterms:created xsi:type="dcterms:W3CDTF">2021-07-07T14:34:58Z</dcterms:created>
  <dcterms:modified xsi:type="dcterms:W3CDTF">2021-09-20T06:09:14Z</dcterms:modified>
</cp:coreProperties>
</file>