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IBM Plex Sans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IBMPlexSans-regular.fntdata"/><Relationship Id="rId12" Type="http://schemas.openxmlformats.org/officeDocument/2006/relationships/slide" Target="slides/slide8.xml"/><Relationship Id="rId15" Type="http://schemas.openxmlformats.org/officeDocument/2006/relationships/font" Target="fonts/IBMPlexSans-italic.fntdata"/><Relationship Id="rId14" Type="http://schemas.openxmlformats.org/officeDocument/2006/relationships/font" Target="fonts/IBMPlexSans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IBMPlexSans-boldItalic.fntdata"/><Relationship Id="rId19" Type="http://schemas.openxmlformats.org/officeDocument/2006/relationships/font" Target="fonts/HelveticaNeue-italic.fntdata"/><Relationship Id="rId1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Sustainable_Development_Goal_10" TargetMode="External"/><Relationship Id="rId10" Type="http://schemas.openxmlformats.org/officeDocument/2006/relationships/hyperlink" Target="https://en.wikipedia.org/wiki/Industry,_Innovation_and_Infrastructure" TargetMode="External"/><Relationship Id="rId13" Type="http://schemas.openxmlformats.org/officeDocument/2006/relationships/hyperlink" Target="https://en.wikipedia.org/wiki/Sustainable_Development_Goal_12" TargetMode="External"/><Relationship Id="rId12" Type="http://schemas.openxmlformats.org/officeDocument/2006/relationships/hyperlink" Target="https://en.wikipedia.org/wiki/Sustainable_Development_Goal_11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ustainable_Development_Goal_1" TargetMode="External"/><Relationship Id="rId3" Type="http://schemas.openxmlformats.org/officeDocument/2006/relationships/hyperlink" Target="https://en.wikipedia.org/wiki/Sustainable_Development_Goal_2" TargetMode="External"/><Relationship Id="rId4" Type="http://schemas.openxmlformats.org/officeDocument/2006/relationships/hyperlink" Target="https://en.wikipedia.org/wiki/Sustainable_Development_Goal_3" TargetMode="External"/><Relationship Id="rId9" Type="http://schemas.openxmlformats.org/officeDocument/2006/relationships/hyperlink" Target="https://en.wikipedia.org/wiki/Sustainable_Development_Goal_8" TargetMode="External"/><Relationship Id="rId15" Type="http://schemas.openxmlformats.org/officeDocument/2006/relationships/hyperlink" Target="https://en.wikipedia.org/wiki/Sustainable_Development_Goal_14" TargetMode="External"/><Relationship Id="rId14" Type="http://schemas.openxmlformats.org/officeDocument/2006/relationships/hyperlink" Target="https://en.wikipedia.org/wiki/Sustainable_Development_Goal_13" TargetMode="External"/><Relationship Id="rId17" Type="http://schemas.openxmlformats.org/officeDocument/2006/relationships/hyperlink" Target="https://en.wikipedia.org/wiki/Sustainable_Development_Goal_16" TargetMode="External"/><Relationship Id="rId16" Type="http://schemas.openxmlformats.org/officeDocument/2006/relationships/hyperlink" Target="https://en.wikipedia.org/wiki/Sustainable_Development_Goal_15" TargetMode="External"/><Relationship Id="rId5" Type="http://schemas.openxmlformats.org/officeDocument/2006/relationships/hyperlink" Target="https://en.wikipedia.org/wiki/Sustainable_Development_Goal_4" TargetMode="External"/><Relationship Id="rId6" Type="http://schemas.openxmlformats.org/officeDocument/2006/relationships/hyperlink" Target="https://en.wikipedia.org/wiki/Sustainable_Development_Goal_5" TargetMode="External"/><Relationship Id="rId18" Type="http://schemas.openxmlformats.org/officeDocument/2006/relationships/hyperlink" Target="https://en.wikipedia.org/wiki/Sustainable_Development_Goal_17" TargetMode="External"/><Relationship Id="rId7" Type="http://schemas.openxmlformats.org/officeDocument/2006/relationships/hyperlink" Target="https://en.wikipedia.org/wiki/Sustainable_Development_Goal_6" TargetMode="External"/><Relationship Id="rId8" Type="http://schemas.openxmlformats.org/officeDocument/2006/relationships/hyperlink" Target="https://en.wikipedia.org/wiki/Sustainable_Development_Goal_7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Revision 1 (20/09/21:09:30AM):  &lt;ANBU&gt;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1. Hands-on experience lets them develop industry/pro skills. And opportunity is already mentioned in the sub-title – hence removed.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2. Additional Info to be used as talking points: The UN had the following Sustainable Development Goals to achieve by 2030 – we can mention a few if required: (1)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No Poverty</a:t>
            </a:r>
            <a:r>
              <a:rPr lang="en-US"/>
              <a:t>, (2)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Zero Hunger</a:t>
            </a:r>
            <a:r>
              <a:rPr lang="en-US"/>
              <a:t>, (3)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Good Health and Well-being</a:t>
            </a:r>
            <a:r>
              <a:rPr lang="en-US"/>
              <a:t>, (4)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Quality Education</a:t>
            </a:r>
            <a:r>
              <a:rPr lang="en-US"/>
              <a:t>, (5)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Gender Equality</a:t>
            </a:r>
            <a:r>
              <a:rPr lang="en-US"/>
              <a:t>, (6)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Clean Water and Sanitation</a:t>
            </a:r>
            <a:r>
              <a:rPr lang="en-US"/>
              <a:t>, (7)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Affordable and Clean Energy</a:t>
            </a:r>
            <a:r>
              <a:rPr lang="en-US"/>
              <a:t>, (8) </a:t>
            </a:r>
            <a:r>
              <a:rPr lang="en-US" u="sng">
                <a:solidFill>
                  <a:schemeClr val="hlink"/>
                </a:solidFill>
                <a:hlinkClick r:id="rId9"/>
              </a:rPr>
              <a:t>Decent Work and Economic Growth</a:t>
            </a:r>
            <a:r>
              <a:rPr lang="en-US"/>
              <a:t>, (9) </a:t>
            </a:r>
            <a:r>
              <a:rPr lang="en-US" u="sng">
                <a:solidFill>
                  <a:schemeClr val="hlink"/>
                </a:solidFill>
                <a:hlinkClick r:id="rId10"/>
              </a:rPr>
              <a:t>Industry, Innovation and Infrastructure</a:t>
            </a:r>
            <a:r>
              <a:rPr lang="en-US"/>
              <a:t>, (10) </a:t>
            </a:r>
            <a:r>
              <a:rPr lang="en-US" u="sng">
                <a:solidFill>
                  <a:schemeClr val="hlink"/>
                </a:solidFill>
                <a:hlinkClick r:id="rId11"/>
              </a:rPr>
              <a:t>Reducing Inequality</a:t>
            </a:r>
            <a:r>
              <a:rPr lang="en-US"/>
              <a:t>, (11) </a:t>
            </a:r>
            <a:r>
              <a:rPr lang="en-US" u="sng">
                <a:solidFill>
                  <a:schemeClr val="hlink"/>
                </a:solidFill>
                <a:hlinkClick r:id="rId12"/>
              </a:rPr>
              <a:t>Sustainable Cities and Communities</a:t>
            </a:r>
            <a:r>
              <a:rPr lang="en-US"/>
              <a:t>, (12) </a:t>
            </a:r>
            <a:r>
              <a:rPr lang="en-US" u="sng">
                <a:solidFill>
                  <a:schemeClr val="hlink"/>
                </a:solidFill>
                <a:hlinkClick r:id="rId13"/>
              </a:rPr>
              <a:t>Responsible Consumption and Production</a:t>
            </a:r>
            <a:r>
              <a:rPr lang="en-US"/>
              <a:t>, (13) </a:t>
            </a:r>
            <a:r>
              <a:rPr lang="en-US" u="sng">
                <a:solidFill>
                  <a:schemeClr val="hlink"/>
                </a:solidFill>
                <a:hlinkClick r:id="rId14"/>
              </a:rPr>
              <a:t>Climate Action</a:t>
            </a:r>
            <a:r>
              <a:rPr lang="en-US"/>
              <a:t>, (14) </a:t>
            </a:r>
            <a:r>
              <a:rPr lang="en-US" u="sng">
                <a:solidFill>
                  <a:schemeClr val="hlink"/>
                </a:solidFill>
                <a:hlinkClick r:id="rId15"/>
              </a:rPr>
              <a:t>Life Below Water</a:t>
            </a:r>
            <a:r>
              <a:rPr lang="en-US"/>
              <a:t>, (15) </a:t>
            </a:r>
            <a:r>
              <a:rPr lang="en-US" u="sng">
                <a:solidFill>
                  <a:schemeClr val="hlink"/>
                </a:solidFill>
                <a:hlinkClick r:id="rId16"/>
              </a:rPr>
              <a:t>Life On Land</a:t>
            </a:r>
            <a:r>
              <a:rPr lang="en-US"/>
              <a:t>, (16) </a:t>
            </a:r>
            <a:r>
              <a:rPr lang="en-US" u="sng">
                <a:solidFill>
                  <a:schemeClr val="hlink"/>
                </a:solidFill>
                <a:hlinkClick r:id="rId17"/>
              </a:rPr>
              <a:t>Peace, Justice, and Strong Institutions</a:t>
            </a:r>
            <a:r>
              <a:rPr lang="en-US"/>
              <a:t>, (17) </a:t>
            </a:r>
            <a:r>
              <a:rPr lang="en-US" u="sng">
                <a:solidFill>
                  <a:schemeClr val="hlink"/>
                </a:solidFill>
                <a:hlinkClick r:id="rId18"/>
              </a:rPr>
              <a:t>Partnerships for the Goals</a:t>
            </a:r>
            <a:r>
              <a:rPr lang="en-US"/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&lt;/ANBU&gt;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6" name="Google Shape;3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4ed89159e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f4ed89159e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544d073e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f544d073e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Slide">
  <p:cSld name="1_Cover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304803" y="271711"/>
            <a:ext cx="5486401" cy="5972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b="0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ibm_gry.pn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91751" y="320063"/>
            <a:ext cx="695452" cy="281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6662" y="538231"/>
            <a:ext cx="6535919" cy="6310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t, number, half-image (bleeds)">
  <p:cSld name="fact, number, half-image (bleeds)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304800" y="280417"/>
            <a:ext cx="5486400" cy="1338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3"/>
              <a:buFont typeface="IBM Plex Sans"/>
              <a:buNone/>
              <a:defRPr sz="2133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304800" y="2072640"/>
            <a:ext cx="5486400" cy="414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800"/>
              <a:buNone/>
              <a:defRPr b="1" sz="128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big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304800" y="353569"/>
            <a:ext cx="11582400" cy="5964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800"/>
              <a:buFont typeface="IBM Plex Sans"/>
              <a:buNone/>
              <a:defRPr b="1" sz="1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304800" y="268225"/>
            <a:ext cx="6916616" cy="602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, title, text">
  <p:cSld name="section, title,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304800" y="548640"/>
            <a:ext cx="5486400" cy="5770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4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6400800" y="658368"/>
            <a:ext cx="5486400" cy="5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/>
            </a:lvl1pPr>
            <a:lvl2pPr indent="-3471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/>
            </a:lvl2pPr>
            <a:lvl3pPr indent="-3471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•"/>
              <a:defRPr/>
            </a:lvl3pPr>
            <a:lvl4pPr indent="-3471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/>
            </a:lvl4pPr>
            <a:lvl5pPr indent="-3471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304800" y="267418"/>
            <a:ext cx="54864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None/>
              <a:defRPr sz="1467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(two columns)">
  <p:cSld name="title, text (two columns)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04800" y="268224"/>
            <a:ext cx="5486400" cy="1279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5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04800" y="1499617"/>
            <a:ext cx="5486400" cy="4781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2" type="body"/>
          </p:nvPr>
        </p:nvSpPr>
        <p:spPr>
          <a:xfrm>
            <a:off x="6400800" y="1499617"/>
            <a:ext cx="5486400" cy="4781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, title, text (two columns)">
  <p:cSld name="section, title, text (two columns)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04800" y="548640"/>
            <a:ext cx="85344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6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6400800" y="1457960"/>
            <a:ext cx="5486400" cy="4786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2" type="body"/>
          </p:nvPr>
        </p:nvSpPr>
        <p:spPr>
          <a:xfrm>
            <a:off x="304800" y="268225"/>
            <a:ext cx="54864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None/>
              <a:defRPr sz="1467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3" type="body"/>
          </p:nvPr>
        </p:nvSpPr>
        <p:spPr>
          <a:xfrm>
            <a:off x="304800" y="1457961"/>
            <a:ext cx="5486400" cy="4786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, title, text (two columns), half-image">
  <p:cSld name="section, title, text (two columns), half-imag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304800" y="268224"/>
            <a:ext cx="54864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7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04800" y="1463039"/>
            <a:ext cx="2438400" cy="4781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IBM Plex Sans"/>
              <a:buNone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3" type="body"/>
          </p:nvPr>
        </p:nvSpPr>
        <p:spPr>
          <a:xfrm>
            <a:off x="3352800" y="1463039"/>
            <a:ext cx="2438400" cy="4781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IBM Plex Sans"/>
              <a:buNone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, title, text (two narrow columns)">
  <p:cSld name="section, title, text (two narrow columns)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04800" y="1377696"/>
            <a:ext cx="5486400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8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6400800" y="1463041"/>
            <a:ext cx="2438400" cy="4668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IBM Plex Sans"/>
              <a:buNone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304800" y="268225"/>
            <a:ext cx="54864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None/>
              <a:defRPr sz="1467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3" type="body"/>
          </p:nvPr>
        </p:nvSpPr>
        <p:spPr>
          <a:xfrm>
            <a:off x="9448800" y="1463041"/>
            <a:ext cx="2438400" cy="4668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IBM Plex Sans"/>
              <a:buNone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, title, text (dark background)">
  <p:cSld name="section, title, text (dark background)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304800" y="1377696"/>
            <a:ext cx="5486400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9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6400800" y="1499617"/>
            <a:ext cx="5486400" cy="4668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IBM Plex Sans"/>
              <a:buNone/>
              <a:defRPr sz="1467">
                <a:solidFill>
                  <a:schemeClr val="lt2"/>
                </a:solidFill>
              </a:defRPr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>
                <a:solidFill>
                  <a:schemeClr val="lt2"/>
                </a:solidFill>
              </a:defRPr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>
                <a:solidFill>
                  <a:schemeClr val="lt2"/>
                </a:solidFill>
              </a:defRPr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>
                <a:solidFill>
                  <a:schemeClr val="lt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304800" y="268225"/>
            <a:ext cx="54864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None/>
              <a:defRPr sz="1467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">
  <p:cSld name="title, imag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304800" y="268225"/>
            <a:ext cx="5486400" cy="5870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20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, title, text, half-image">
  <p:cSld name="section, title, text, half-imag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04800" y="548640"/>
            <a:ext cx="54864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04800" y="268225"/>
            <a:ext cx="54864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None/>
              <a:defRPr sz="1467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3" type="body"/>
          </p:nvPr>
        </p:nvSpPr>
        <p:spPr>
          <a:xfrm>
            <a:off x="304800" y="1463040"/>
            <a:ext cx="5486400" cy="4781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alf-blank area">
  <p:cSld name="title, half-blank area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04800" y="268225"/>
            <a:ext cx="5486400" cy="5870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1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lank">
  <p:cSld name="title, 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04800" y="268224"/>
            <a:ext cx="5486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22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ight, text, boxes">
  <p:cSld name="insight, text, boxe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6096001" y="3429000"/>
            <a:ext cx="6096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304800" y="243841"/>
            <a:ext cx="54864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3" type="body"/>
          </p:nvPr>
        </p:nvSpPr>
        <p:spPr>
          <a:xfrm>
            <a:off x="304800" y="1463041"/>
            <a:ext cx="5486400" cy="4651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3471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 sz="1867"/>
            </a:lvl2pPr>
            <a:lvl3pPr indent="-3471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•"/>
              <a:defRPr sz="1867"/>
            </a:lvl3pPr>
            <a:lvl4pPr indent="-3471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 sz="1867"/>
            </a:lvl4pPr>
            <a:lvl5pPr indent="-3471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»"/>
              <a:defRPr sz="18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4" type="body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5" type="body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xes (3 med, 2 small)">
  <p:cSld name="boxes (3 med, 2 small)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6096001" y="3429000"/>
            <a:ext cx="6096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24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2" type="body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3" type="body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4" type="body"/>
          </p:nvPr>
        </p:nvSpPr>
        <p:spPr>
          <a:xfrm>
            <a:off x="0" y="3429001"/>
            <a:ext cx="6096000" cy="28151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471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>
                <a:solidFill>
                  <a:schemeClr val="lt2"/>
                </a:solidFill>
              </a:defRPr>
            </a:lvl2pPr>
            <a:lvl3pPr indent="-3471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•"/>
              <a:defRPr>
                <a:solidFill>
                  <a:schemeClr val="lt2"/>
                </a:solidFill>
              </a:defRPr>
            </a:lvl3pPr>
            <a:lvl4pPr indent="-3471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>
                <a:solidFill>
                  <a:schemeClr val="lt2"/>
                </a:solidFill>
              </a:defRPr>
            </a:lvl4pPr>
            <a:lvl5pPr indent="-3471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»"/>
              <a:defRPr>
                <a:solidFill>
                  <a:schemeClr val="lt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-1" y="-1"/>
            <a:ext cx="6095999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28600" spcFirstLastPara="1" rIns="228600" wrap="square" tIns="2011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xes (1 large, 4 small)">
  <p:cSld name="boxes (1 large, 4 small)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9143997" y="3429000"/>
            <a:ext cx="3048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2" type="body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3" type="body"/>
          </p:nvPr>
        </p:nvSpPr>
        <p:spPr>
          <a:xfrm>
            <a:off x="6096002" y="3429000"/>
            <a:ext cx="3047996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4" type="body"/>
          </p:nvPr>
        </p:nvSpPr>
        <p:spPr>
          <a:xfrm>
            <a:off x="0" y="3429000"/>
            <a:ext cx="3048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471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>
                <a:solidFill>
                  <a:schemeClr val="lt2"/>
                </a:solidFill>
              </a:defRPr>
            </a:lvl2pPr>
            <a:lvl3pPr indent="-3471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•"/>
              <a:defRPr>
                <a:solidFill>
                  <a:schemeClr val="lt2"/>
                </a:solidFill>
              </a:defRPr>
            </a:lvl3pPr>
            <a:lvl4pPr indent="-3471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>
                <a:solidFill>
                  <a:schemeClr val="lt2"/>
                </a:solidFill>
              </a:defRPr>
            </a:lvl4pPr>
            <a:lvl5pPr indent="-3471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»"/>
              <a:defRPr>
                <a:solidFill>
                  <a:schemeClr val="lt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25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-1" y="-1"/>
            <a:ext cx="12191999" cy="34290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228600" lIns="228600" spcFirstLastPara="1" rIns="228600" wrap="square" tIns="155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"/>
              <a:buNone/>
              <a:defRPr sz="6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(black box) over image(s)">
  <p:cSld name="title (black box) over image(s)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26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type="title"/>
          </p:nvPr>
        </p:nvSpPr>
        <p:spPr>
          <a:xfrm>
            <a:off x="-1" y="-1"/>
            <a:ext cx="12191999" cy="17208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228600" lIns="228600" spcFirstLastPara="1" rIns="228600" wrap="square" tIns="2011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  <a:defRPr sz="3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(black box) over image(s)">
  <p:cSld name="text (black box) over image(s)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0" y="3810000"/>
            <a:ext cx="3048000" cy="304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228600" lIns="228600" spcFirstLastPara="1" rIns="228600" wrap="square" tIns="155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>
                <a:solidFill>
                  <a:schemeClr val="lt2"/>
                </a:solidFill>
              </a:defRPr>
            </a:lvl1pPr>
            <a:lvl2pPr indent="-313245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>
                <a:solidFill>
                  <a:schemeClr val="lt2"/>
                </a:solidFill>
              </a:defRPr>
            </a:lvl2pPr>
            <a:lvl3pPr indent="-313245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Char char="•"/>
              <a:defRPr sz="1333">
                <a:solidFill>
                  <a:schemeClr val="lt2"/>
                </a:solidFill>
              </a:defRPr>
            </a:lvl3pPr>
            <a:lvl4pPr indent="-313245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>
                <a:solidFill>
                  <a:schemeClr val="lt2"/>
                </a:solidFill>
              </a:defRPr>
            </a:lvl4pPr>
            <a:lvl5pPr indent="-313245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Char char="»"/>
              <a:defRPr sz="1333">
                <a:solidFill>
                  <a:schemeClr val="lt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27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xes (4 tall)">
  <p:cSld name="boxes (4 tall)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0" y="-1"/>
            <a:ext cx="3048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>
                <a:solidFill>
                  <a:schemeClr val="lt2"/>
                </a:solidFill>
              </a:defRPr>
            </a:lvl1pPr>
            <a:lvl2pPr indent="-3217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>
                <a:solidFill>
                  <a:schemeClr val="lt2"/>
                </a:solidFill>
              </a:defRPr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>
                <a:solidFill>
                  <a:schemeClr val="lt2"/>
                </a:solidFill>
              </a:defRPr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>
                <a:solidFill>
                  <a:schemeClr val="lt2"/>
                </a:solidFill>
              </a:defRPr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>
                <a:solidFill>
                  <a:schemeClr val="lt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2" type="body"/>
          </p:nvPr>
        </p:nvSpPr>
        <p:spPr>
          <a:xfrm>
            <a:off x="3048000" y="0"/>
            <a:ext cx="3048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217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>
                <a:solidFill>
                  <a:schemeClr val="lt2"/>
                </a:solidFill>
              </a:defRPr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>
                <a:solidFill>
                  <a:schemeClr val="lt2"/>
                </a:solidFill>
              </a:defRPr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>
                <a:solidFill>
                  <a:schemeClr val="lt2"/>
                </a:solidFill>
              </a:defRPr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>
                <a:solidFill>
                  <a:schemeClr val="lt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3" type="body"/>
          </p:nvPr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217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>
                <a:solidFill>
                  <a:schemeClr val="lt2"/>
                </a:solidFill>
              </a:defRPr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>
                <a:solidFill>
                  <a:schemeClr val="lt2"/>
                </a:solidFill>
              </a:defRPr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>
                <a:solidFill>
                  <a:schemeClr val="lt2"/>
                </a:solidFill>
              </a:defRPr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>
                <a:solidFill>
                  <a:schemeClr val="lt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4" type="body"/>
          </p:nvPr>
        </p:nvSpPr>
        <p:spPr>
          <a:xfrm>
            <a:off x="9144000" y="0"/>
            <a:ext cx="3048000" cy="6858000"/>
          </a:xfrm>
          <a:prstGeom prst="rect">
            <a:avLst/>
          </a:prstGeom>
          <a:solidFill>
            <a:srgbClr val="AFAFAF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217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>
                <a:solidFill>
                  <a:schemeClr val="lt2"/>
                </a:solidFill>
              </a:defRPr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>
                <a:solidFill>
                  <a:schemeClr val="lt2"/>
                </a:solidFill>
              </a:defRPr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>
                <a:solidFill>
                  <a:schemeClr val="lt2"/>
                </a:solidFill>
              </a:defRPr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>
                <a:solidFill>
                  <a:schemeClr val="lt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8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">
  <p:cSld name="graph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04800" y="268224"/>
            <a:ext cx="5486400" cy="1193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29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04800" y="1463041"/>
            <a:ext cx="2438400" cy="4668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IBM Plex Sans"/>
              <a:buNone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(1/4), content (3/4)">
  <p:cSld name="title, text (1/4), content (3/4)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04800" y="268224"/>
            <a:ext cx="5486400" cy="1193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30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04800" y="1488651"/>
            <a:ext cx="2438400" cy="46058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/>
            </a:lvl1pPr>
            <a:lvl2pPr indent="-3217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2" type="body"/>
          </p:nvPr>
        </p:nvSpPr>
        <p:spPr>
          <a:xfrm>
            <a:off x="3352800" y="889000"/>
            <a:ext cx="8534400" cy="5099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, title, text (four columns)">
  <p:cSld name="section, title, text (four columns)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04800" y="548640"/>
            <a:ext cx="85344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400800" y="1457959"/>
            <a:ext cx="2438400" cy="4786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IBM Plex Sans"/>
              <a:buNone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304800" y="268225"/>
            <a:ext cx="54864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None/>
              <a:defRPr sz="1467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304800" y="1457959"/>
            <a:ext cx="2438400" cy="4786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IBM Plex Sans"/>
              <a:buNone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4" type="body"/>
          </p:nvPr>
        </p:nvSpPr>
        <p:spPr>
          <a:xfrm>
            <a:off x="3352800" y="1457959"/>
            <a:ext cx="2438400" cy="4786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IBM Plex Sans"/>
              <a:buNone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5" type="body"/>
          </p:nvPr>
        </p:nvSpPr>
        <p:spPr>
          <a:xfrm>
            <a:off x="9448800" y="1457959"/>
            <a:ext cx="2438400" cy="4786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IBM Plex Sans"/>
              <a:buNone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(1/4), blank (3/4)">
  <p:cSld name="title, text (1/4), blank (3/4)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04800" y="268224"/>
            <a:ext cx="5486400" cy="1193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31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04800" y="1488651"/>
            <a:ext cx="2438400" cy="46058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/>
            </a:lvl1pPr>
            <a:lvl2pPr indent="-3217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: title, text (2/4), content (2/4)">
  <p:cSld name="case study: title, text (2/4), content (2/4)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04800" y="268224"/>
            <a:ext cx="5486400" cy="1193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32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04800" y="1463040"/>
            <a:ext cx="2438400" cy="466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3217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2"/>
          <p:cNvSpPr txBox="1"/>
          <p:nvPr>
            <p:ph idx="2" type="body"/>
          </p:nvPr>
        </p:nvSpPr>
        <p:spPr>
          <a:xfrm>
            <a:off x="3352800" y="1499616"/>
            <a:ext cx="2438400" cy="4608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 sz="1333"/>
            </a:lvl2pPr>
            <a:lvl3pPr indent="-313245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Char char="•"/>
              <a:defRPr sz="1333"/>
            </a:lvl3pPr>
            <a:lvl4pPr indent="-313245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/>
            </a:lvl4pPr>
            <a:lvl5pPr indent="-313245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Char char="»"/>
              <a:defRPr sz="1333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2"/>
          <p:cNvSpPr/>
          <p:nvPr>
            <p:ph idx="3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 2: title, text (2/4), quote (2/4)">
  <p:cSld name="case study 2: title, text (2/4), quote (2/4)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04800" y="268224"/>
            <a:ext cx="5486400" cy="1193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33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04800" y="1463040"/>
            <a:ext cx="2438400" cy="466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3217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33"/>
          <p:cNvSpPr txBox="1"/>
          <p:nvPr>
            <p:ph idx="2" type="body"/>
          </p:nvPr>
        </p:nvSpPr>
        <p:spPr>
          <a:xfrm>
            <a:off x="3352800" y="1488017"/>
            <a:ext cx="2438400" cy="4608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 sz="1333"/>
            </a:lvl2pPr>
            <a:lvl3pPr indent="-313245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Char char="•"/>
              <a:defRPr sz="1333"/>
            </a:lvl3pPr>
            <a:lvl4pPr indent="-313245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/>
            </a:lvl4pPr>
            <a:lvl5pPr indent="-313245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Char char="»"/>
              <a:defRPr sz="1333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33"/>
          <p:cNvSpPr txBox="1"/>
          <p:nvPr>
            <p:ph idx="3" type="body"/>
          </p:nvPr>
        </p:nvSpPr>
        <p:spPr>
          <a:xfrm>
            <a:off x="6267189" y="1402080"/>
            <a:ext cx="5620011" cy="4608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None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34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04800" y="256033"/>
            <a:ext cx="2438400" cy="587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IBM Plex Sans"/>
              <a:buNone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with footer)">
  <p:cSld name="blank (with footer)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35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no footer)">
  <p:cSld name="blank (no footer)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04800" y="268224"/>
            <a:ext cx="5486400" cy="11409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7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37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304800" y="1524000"/>
            <a:ext cx="5486400" cy="47792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67"/>
              <a:buNone/>
              <a:defRPr sz="1467"/>
            </a:lvl1pPr>
            <a:lvl2pPr indent="-347154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/>
            </a:lvl2pPr>
            <a:lvl3pPr indent="-347154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Char char="•"/>
              <a:defRPr/>
            </a:lvl3pPr>
            <a:lvl4pPr indent="-347154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/>
            </a:lvl4pPr>
            <a:lvl5pPr indent="-347154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bm sign-off">
  <p:cSld name="ibm sign-off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38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9" name="Google Shape;219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34604" y="2914867"/>
            <a:ext cx="1722792" cy="701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Slide C">
  <p:cSld name="13_Slide C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/>
        </p:nvSpPr>
        <p:spPr>
          <a:xfrm>
            <a:off x="9042400" y="646871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51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1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9"/>
          <p:cNvSpPr/>
          <p:nvPr/>
        </p:nvSpPr>
        <p:spPr>
          <a:xfrm>
            <a:off x="8763754" y="6544915"/>
            <a:ext cx="2717047" cy="223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406400" y="986087"/>
            <a:ext cx="11379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958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366698"/>
              </a:buClr>
              <a:buSzPts val="2000"/>
              <a:buChar char="–"/>
              <a:defRPr sz="2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366698"/>
              </a:buClr>
              <a:buSzPts val="1800"/>
              <a:buChar char="•"/>
              <a:defRPr sz="1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366698"/>
              </a:buClr>
              <a:buSzPts val="1800"/>
              <a:buChar char="–"/>
              <a:defRPr sz="1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366698"/>
              </a:buClr>
              <a:buSzPts val="1800"/>
              <a:buFont typeface="Arial"/>
              <a:buChar char="•"/>
              <a:defRPr sz="1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39"/>
          <p:cNvSpPr txBox="1"/>
          <p:nvPr>
            <p:ph idx="2" type="body"/>
          </p:nvPr>
        </p:nvSpPr>
        <p:spPr>
          <a:xfrm>
            <a:off x="406400" y="6372"/>
            <a:ext cx="11379200" cy="8273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0"/>
          <p:cNvSpPr txBox="1"/>
          <p:nvPr>
            <p:ph idx="12" type="sldNum"/>
          </p:nvPr>
        </p:nvSpPr>
        <p:spPr>
          <a:xfrm>
            <a:off x="9144001" y="6498701"/>
            <a:ext cx="2832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067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spcBef>
                <a:spcPts val="0"/>
              </a:spcBef>
              <a:buNone/>
              <a:defRPr sz="1067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spcBef>
                <a:spcPts val="0"/>
              </a:spcBef>
              <a:buNone/>
              <a:defRPr sz="1067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spcBef>
                <a:spcPts val="0"/>
              </a:spcBef>
              <a:buNone/>
              <a:defRPr sz="1067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spcBef>
                <a:spcPts val="0"/>
              </a:spcBef>
              <a:buNone/>
              <a:defRPr sz="1067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spcBef>
                <a:spcPts val="0"/>
              </a:spcBef>
              <a:buNone/>
              <a:defRPr sz="1067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spcBef>
                <a:spcPts val="0"/>
              </a:spcBef>
              <a:buNone/>
              <a:defRPr sz="1067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spcBef>
                <a:spcPts val="0"/>
              </a:spcBef>
              <a:buNone/>
              <a:defRPr sz="1067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spcBef>
                <a:spcPts val="0"/>
              </a:spcBef>
              <a:buNone/>
              <a:defRPr sz="1067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(two columns, different text sizes)">
  <p:cSld name="title, text (two columns, different text sizes)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04800" y="268224"/>
            <a:ext cx="5486400" cy="669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304800" y="1327358"/>
            <a:ext cx="5486400" cy="4916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6400800" y="1488865"/>
            <a:ext cx="5486400" cy="4755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/>
            </a:lvl1pPr>
            <a:lvl2pPr indent="-3471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 sz="1867"/>
            </a:lvl2pPr>
            <a:lvl3pPr indent="-3471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•"/>
              <a:defRPr sz="1867"/>
            </a:lvl3pPr>
            <a:lvl4pPr indent="-3471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 sz="1867"/>
            </a:lvl4pPr>
            <a:lvl5pPr indent="-3471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»"/>
              <a:defRPr sz="18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Slide C">
  <p:cSld name="6_Slide C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/>
        </p:nvSpPr>
        <p:spPr>
          <a:xfrm>
            <a:off x="9042400" y="646871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51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1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1"/>
          <p:cNvSpPr/>
          <p:nvPr/>
        </p:nvSpPr>
        <p:spPr>
          <a:xfrm>
            <a:off x="8763754" y="6544915"/>
            <a:ext cx="2717047" cy="223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231" name="Google Shape;231;p41"/>
          <p:cNvSpPr txBox="1"/>
          <p:nvPr>
            <p:ph idx="12" type="sldNum"/>
          </p:nvPr>
        </p:nvSpPr>
        <p:spPr>
          <a:xfrm>
            <a:off x="11887115" y="6585832"/>
            <a:ext cx="85" cy="130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1" sz="851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spcBef>
                <a:spcPts val="0"/>
              </a:spcBef>
              <a:buNone/>
              <a:defRPr b="1" sz="851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spcBef>
                <a:spcPts val="0"/>
              </a:spcBef>
              <a:buNone/>
              <a:defRPr b="1" sz="851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spcBef>
                <a:spcPts val="0"/>
              </a:spcBef>
              <a:buNone/>
              <a:defRPr b="1" sz="851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spcBef>
                <a:spcPts val="0"/>
              </a:spcBef>
              <a:buNone/>
              <a:defRPr b="1" sz="851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spcBef>
                <a:spcPts val="0"/>
              </a:spcBef>
              <a:buNone/>
              <a:defRPr b="1" sz="851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spcBef>
                <a:spcPts val="0"/>
              </a:spcBef>
              <a:buNone/>
              <a:defRPr b="1" sz="851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spcBef>
                <a:spcPts val="0"/>
              </a:spcBef>
              <a:buNone/>
              <a:defRPr b="1" sz="851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spcBef>
                <a:spcPts val="0"/>
              </a:spcBef>
              <a:buNone/>
              <a:defRPr b="1" sz="851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41"/>
          <p:cNvGrpSpPr/>
          <p:nvPr/>
        </p:nvGrpSpPr>
        <p:grpSpPr>
          <a:xfrm>
            <a:off x="0" y="0"/>
            <a:ext cx="12192001" cy="457200"/>
            <a:chOff x="0" y="0"/>
            <a:chExt cx="9144000" cy="457200"/>
          </a:xfrm>
        </p:grpSpPr>
        <p:cxnSp>
          <p:nvCxnSpPr>
            <p:cNvPr id="234" name="Google Shape;234;p41"/>
            <p:cNvCxnSpPr/>
            <p:nvPr/>
          </p:nvCxnSpPr>
          <p:spPr>
            <a:xfrm>
              <a:off x="0" y="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515E9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5" name="Google Shape;235;p41"/>
            <p:cNvCxnSpPr/>
            <p:nvPr/>
          </p:nvCxnSpPr>
          <p:spPr>
            <a:xfrm>
              <a:off x="0" y="6531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515E9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6" name="Google Shape;236;p41"/>
            <p:cNvCxnSpPr/>
            <p:nvPr/>
          </p:nvCxnSpPr>
          <p:spPr>
            <a:xfrm>
              <a:off x="0" y="19594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515E9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41"/>
            <p:cNvCxnSpPr/>
            <p:nvPr/>
          </p:nvCxnSpPr>
          <p:spPr>
            <a:xfrm>
              <a:off x="0" y="130628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515E9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41"/>
            <p:cNvCxnSpPr/>
            <p:nvPr/>
          </p:nvCxnSpPr>
          <p:spPr>
            <a:xfrm>
              <a:off x="0" y="261256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515E9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41"/>
            <p:cNvCxnSpPr/>
            <p:nvPr/>
          </p:nvCxnSpPr>
          <p:spPr>
            <a:xfrm>
              <a:off x="0" y="32657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515E9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" name="Google Shape;240;p41"/>
            <p:cNvCxnSpPr/>
            <p:nvPr/>
          </p:nvCxnSpPr>
          <p:spPr>
            <a:xfrm>
              <a:off x="0" y="39188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515E9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" name="Google Shape;241;p41"/>
            <p:cNvCxnSpPr/>
            <p:nvPr/>
          </p:nvCxnSpPr>
          <p:spPr>
            <a:xfrm>
              <a:off x="0" y="457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515E9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406400" y="1447800"/>
            <a:ext cx="11379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366698"/>
              </a:buClr>
              <a:buSzPts val="2000"/>
              <a:buChar char="–"/>
              <a:defRPr sz="2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366698"/>
              </a:buClr>
              <a:buSzPts val="1800"/>
              <a:buChar char="•"/>
              <a:defRPr sz="1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366698"/>
              </a:buClr>
              <a:buSzPts val="1800"/>
              <a:buChar char="–"/>
              <a:defRPr sz="1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366698"/>
              </a:buClr>
              <a:buSzPts val="1800"/>
              <a:buFont typeface="Arial"/>
              <a:buChar char="•"/>
              <a:defRPr sz="1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41"/>
          <p:cNvSpPr txBox="1"/>
          <p:nvPr>
            <p:ph idx="2" type="body"/>
          </p:nvPr>
        </p:nvSpPr>
        <p:spPr>
          <a:xfrm>
            <a:off x="406400" y="468085"/>
            <a:ext cx="11379200" cy="8273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41"/>
          <p:cNvSpPr/>
          <p:nvPr/>
        </p:nvSpPr>
        <p:spPr>
          <a:xfrm>
            <a:off x="406400" y="6539339"/>
            <a:ext cx="3079184" cy="223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PROMONTORY + WATSON</a:t>
            </a:r>
            <a:r>
              <a:rPr b="0" i="0" lang="en-US" sz="85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FINANCIAL SERVICES</a:t>
            </a:r>
            <a:endParaRPr b="0" i="0" sz="85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Slide">
  <p:cSld name="Source Slid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idx="1" type="body"/>
          </p:nvPr>
        </p:nvSpPr>
        <p:spPr>
          <a:xfrm>
            <a:off x="213329" y="397054"/>
            <a:ext cx="10564255" cy="61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114366"/>
              </a:buClr>
              <a:buSzPts val="2797"/>
              <a:buNone/>
              <a:defRPr sz="2797">
                <a:solidFill>
                  <a:srgbClr val="1143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42"/>
          <p:cNvSpPr txBox="1"/>
          <p:nvPr>
            <p:ph idx="2" type="body"/>
          </p:nvPr>
        </p:nvSpPr>
        <p:spPr>
          <a:xfrm>
            <a:off x="630087" y="1190495"/>
            <a:ext cx="10825443" cy="5048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71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71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71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71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»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48" name="Google Shape;24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476856"/>
            <a:ext cx="3169024" cy="381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49102" y="6553200"/>
            <a:ext cx="3429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2"/>
          <p:cNvSpPr/>
          <p:nvPr/>
        </p:nvSpPr>
        <p:spPr>
          <a:xfrm>
            <a:off x="11837053" y="6536324"/>
            <a:ext cx="436779" cy="338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99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599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1" name="Google Shape;25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6259" y="2533"/>
            <a:ext cx="1095743" cy="1095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42"/>
          <p:cNvCxnSpPr/>
          <p:nvPr/>
        </p:nvCxnSpPr>
        <p:spPr>
          <a:xfrm flipH="1" rot="10800000">
            <a:off x="164401" y="891558"/>
            <a:ext cx="11225259" cy="1"/>
          </a:xfrm>
          <a:prstGeom prst="straightConnector1">
            <a:avLst/>
          </a:prstGeom>
          <a:noFill/>
          <a:ln cap="flat" cmpd="sng" w="9525">
            <a:solidFill>
              <a:srgbClr val="42B2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p42"/>
          <p:cNvSpPr/>
          <p:nvPr/>
        </p:nvSpPr>
        <p:spPr>
          <a:xfrm>
            <a:off x="2" y="809357"/>
            <a:ext cx="164401" cy="164401"/>
          </a:xfrm>
          <a:prstGeom prst="ellipse">
            <a:avLst/>
          </a:prstGeom>
          <a:noFill/>
          <a:ln cap="flat" cmpd="sng" w="25400">
            <a:solidFill>
              <a:srgbClr val="42B2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7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164401" y="1098274"/>
            <a:ext cx="11450480" cy="5364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664"/>
              <a:buNone/>
              <a:defRPr sz="2664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63982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2"/>
              <a:buChar char="–"/>
              <a:defRPr sz="2132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47027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5"/>
              <a:buChar char="•"/>
              <a:defRPr sz="1865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47027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5"/>
              <a:buChar char="–"/>
              <a:defRPr sz="1865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47027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5"/>
              <a:buChar char="»"/>
              <a:defRPr sz="1865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56" name="Google Shape;256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96259" y="2533"/>
            <a:ext cx="1095743" cy="1095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43"/>
          <p:cNvCxnSpPr/>
          <p:nvPr/>
        </p:nvCxnSpPr>
        <p:spPr>
          <a:xfrm flipH="1" rot="10800000">
            <a:off x="164412" y="891569"/>
            <a:ext cx="11225259" cy="1"/>
          </a:xfrm>
          <a:prstGeom prst="straightConnector1">
            <a:avLst/>
          </a:prstGeom>
          <a:noFill/>
          <a:ln cap="flat" cmpd="sng" w="9525">
            <a:solidFill>
              <a:srgbClr val="42B2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" name="Google Shape;258;p43"/>
          <p:cNvSpPr/>
          <p:nvPr/>
        </p:nvSpPr>
        <p:spPr>
          <a:xfrm>
            <a:off x="2" y="809368"/>
            <a:ext cx="164401" cy="164401"/>
          </a:xfrm>
          <a:prstGeom prst="ellipse">
            <a:avLst/>
          </a:prstGeom>
          <a:noFill/>
          <a:ln cap="flat" cmpd="sng" w="25400">
            <a:solidFill>
              <a:srgbClr val="42B2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7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9" name="Google Shape;259;p43"/>
          <p:cNvSpPr txBox="1"/>
          <p:nvPr>
            <p:ph idx="2" type="body"/>
          </p:nvPr>
        </p:nvSpPr>
        <p:spPr>
          <a:xfrm>
            <a:off x="164403" y="112471"/>
            <a:ext cx="10931165" cy="823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chemeClr val="dk2"/>
              </a:buClr>
              <a:buSzPts val="2664"/>
              <a:buNone/>
              <a:defRPr sz="2664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60" name="Google Shape;26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6545077"/>
            <a:ext cx="2601797" cy="31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9375" y="6580102"/>
            <a:ext cx="312639" cy="27790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3"/>
          <p:cNvSpPr/>
          <p:nvPr/>
        </p:nvSpPr>
        <p:spPr>
          <a:xfrm>
            <a:off x="11842444" y="6565303"/>
            <a:ext cx="436777" cy="276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19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, text (1/4), content (3/4)" type="tx">
  <p:cSld name="TITLE_AND_BODY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304800" y="268224"/>
            <a:ext cx="5486400" cy="1193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4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44"/>
          <p:cNvSpPr txBox="1"/>
          <p:nvPr>
            <p:ph idx="1" type="body"/>
          </p:nvPr>
        </p:nvSpPr>
        <p:spPr>
          <a:xfrm>
            <a:off x="304800" y="1488650"/>
            <a:ext cx="2438400" cy="4605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6"/>
          <p:cNvSpPr txBox="1"/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46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(three columns)">
  <p:cSld name="title, text (three columns)">
    <p:bg>
      <p:bgPr>
        <a:solidFill>
          <a:srgbClr val="0062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type="title"/>
          </p:nvPr>
        </p:nvSpPr>
        <p:spPr>
          <a:xfrm>
            <a:off x="280416" y="268224"/>
            <a:ext cx="5522976" cy="1072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47"/>
          <p:cNvSpPr txBox="1"/>
          <p:nvPr>
            <p:ph idx="1" type="body"/>
          </p:nvPr>
        </p:nvSpPr>
        <p:spPr>
          <a:xfrm>
            <a:off x="292608" y="1658112"/>
            <a:ext cx="5510784" cy="4336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/>
            </a:lvl1pPr>
            <a:lvl2pPr indent="-347154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 sz="1867"/>
            </a:lvl2pPr>
            <a:lvl3pPr indent="-347154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67"/>
              <a:buChar char="•"/>
              <a:defRPr sz="1867"/>
            </a:lvl3pPr>
            <a:lvl4pPr indent="-347154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 sz="1867"/>
            </a:lvl4pPr>
            <a:lvl5pPr indent="-347154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67"/>
              <a:buChar char="»"/>
              <a:defRPr sz="18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47"/>
          <p:cNvSpPr txBox="1"/>
          <p:nvPr>
            <p:ph idx="2" type="body"/>
          </p:nvPr>
        </p:nvSpPr>
        <p:spPr>
          <a:xfrm>
            <a:off x="6388608" y="1658112"/>
            <a:ext cx="2450592" cy="4336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47"/>
          <p:cNvSpPr txBox="1"/>
          <p:nvPr>
            <p:ph idx="3" type="body"/>
          </p:nvPr>
        </p:nvSpPr>
        <p:spPr>
          <a:xfrm>
            <a:off x="9436608" y="1658112"/>
            <a:ext cx="2450592" cy="4336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47"/>
          <p:cNvSpPr txBox="1"/>
          <p:nvPr>
            <p:ph idx="11" type="ftr"/>
          </p:nvPr>
        </p:nvSpPr>
        <p:spPr>
          <a:xfrm>
            <a:off x="304888" y="6383868"/>
            <a:ext cx="5486312" cy="222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BM Plex Sans"/>
              <a:buNone/>
              <a:defRPr sz="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Dark">
  <p:cSld name="Title and Content - Dark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/>
          <p:nvPr>
            <p:ph idx="1" type="body"/>
          </p:nvPr>
        </p:nvSpPr>
        <p:spPr>
          <a:xfrm>
            <a:off x="611707" y="1398332"/>
            <a:ext cx="10993199" cy="43325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4"/>
              <a:buFont typeface="Arial"/>
              <a:buNone/>
              <a:defRPr sz="2664">
                <a:solidFill>
                  <a:schemeClr val="dk1"/>
                </a:solidFill>
              </a:defRPr>
            </a:lvl1pPr>
            <a:lvl2pPr indent="-323443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94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indent="-347154" lvl="2" marL="1371600" marR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Merriweather Sans"/>
              <a:buChar char="–"/>
              <a:defRPr>
                <a:solidFill>
                  <a:schemeClr val="dk1"/>
                </a:solidFill>
              </a:defRPr>
            </a:lvl3pPr>
            <a:lvl4pPr indent="-323443" lvl="3" marL="1828800" marR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94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indent="-347154" lvl="4" marL="2286000" marR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48"/>
          <p:cNvSpPr txBox="1"/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BM Plex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/>
          <p:nvPr/>
        </p:nvSpPr>
        <p:spPr>
          <a:xfrm>
            <a:off x="11842444" y="6565303"/>
            <a:ext cx="436777" cy="276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19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49"/>
          <p:cNvSpPr txBox="1"/>
          <p:nvPr>
            <p:ph idx="1" type="body"/>
          </p:nvPr>
        </p:nvSpPr>
        <p:spPr>
          <a:xfrm>
            <a:off x="164403" y="112471"/>
            <a:ext cx="10931165" cy="823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chemeClr val="dk2"/>
              </a:buClr>
              <a:buSzPts val="2664"/>
              <a:buNone/>
              <a:defRPr sz="2664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IBM Plex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Divi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304800" y="268224"/>
            <a:ext cx="5486400" cy="5991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304800" y="271708"/>
            <a:ext cx="5486401" cy="5972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  <a:defRPr b="0" sz="3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91749" y="321734"/>
            <a:ext cx="695452" cy="281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 rotWithShape="1">
          <a:blip r:embed="rId3">
            <a:alphaModFix/>
          </a:blip>
          <a:srcRect b="32340" l="15132" r="15582" t="30197"/>
          <a:stretch/>
        </p:blipFill>
        <p:spPr>
          <a:xfrm>
            <a:off x="9880997" y="6139910"/>
            <a:ext cx="2098804" cy="53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8"/>
          <p:cNvPicPr preferRelativeResize="0"/>
          <p:nvPr/>
        </p:nvPicPr>
        <p:blipFill rotWithShape="1">
          <a:blip r:embed="rId4">
            <a:alphaModFix/>
          </a:blip>
          <a:srcRect b="20718" l="18000" r="17675" t="20400"/>
          <a:stretch/>
        </p:blipFill>
        <p:spPr>
          <a:xfrm>
            <a:off x="5956299" y="540363"/>
            <a:ext cx="5729895" cy="4916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(with page contents)">
  <p:cSld name="Divider (with page contents)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304800" y="268224"/>
            <a:ext cx="5486400" cy="11409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04800" y="1498600"/>
            <a:ext cx="5486400" cy="47792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/>
            </a:lvl1pPr>
            <a:lvl2pPr indent="-347154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/>
            </a:lvl2pPr>
            <a:lvl3pPr indent="-347154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Char char="•"/>
              <a:defRPr/>
            </a:lvl3pPr>
            <a:lvl4pPr indent="-347154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/>
            </a:lvl4pPr>
            <a:lvl5pPr indent="-347154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400800" y="1498600"/>
            <a:ext cx="5486400" cy="47792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/>
            </a:lvl1pPr>
            <a:lvl2pPr indent="-347154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/>
            </a:lvl2pPr>
            <a:lvl3pPr indent="-347154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Char char="•"/>
              <a:defRPr/>
            </a:lvl3pPr>
            <a:lvl4pPr indent="-347154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/>
            </a:lvl4pPr>
            <a:lvl5pPr indent="-347154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t, number">
  <p:cSld name="fact, 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304800" y="280417"/>
            <a:ext cx="5486400" cy="1338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3"/>
              <a:buFont typeface="IBM Plex Sans"/>
              <a:buNone/>
              <a:defRPr sz="2133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04800" y="2072640"/>
            <a:ext cx="5486400" cy="414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800"/>
              <a:buNone/>
              <a:defRPr b="1" sz="128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  <a:defRPr b="0" i="0" sz="3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4" orient="horz" pos="813">
          <p15:clr>
            <a:srgbClr val="F26B43"/>
          </p15:clr>
        </p15:guide>
        <p15:guide id="5" orient="horz" pos="2022">
          <p15:clr>
            <a:srgbClr val="F26B43"/>
          </p15:clr>
        </p15:guide>
        <p15:guide id="6" orient="horz" pos="2426">
          <p15:clr>
            <a:srgbClr val="F26B43"/>
          </p15:clr>
        </p15:guide>
        <p15:guide id="7" orient="horz" pos="2829">
          <p15:clr>
            <a:srgbClr val="F26B43"/>
          </p15:clr>
        </p15:guide>
        <p15:guide id="8" pos="2880">
          <p15:clr>
            <a:srgbClr val="F26B43"/>
          </p15:clr>
        </p15:guide>
        <p15:guide id="9" pos="2736">
          <p15:clr>
            <a:srgbClr val="F26B43"/>
          </p15:clr>
        </p15:guide>
        <p15:guide id="10" pos="1584">
          <p15:clr>
            <a:srgbClr val="F26B43"/>
          </p15:clr>
        </p15:guide>
        <p15:guide id="11" pos="1440">
          <p15:clr>
            <a:srgbClr val="F26B43"/>
          </p15:clr>
        </p15:guide>
        <p15:guide id="12" pos="3024">
          <p15:clr>
            <a:srgbClr val="F26B43"/>
          </p15:clr>
        </p15:guide>
        <p15:guide id="13" pos="4320">
          <p15:clr>
            <a:srgbClr val="F26B43"/>
          </p15:clr>
        </p15:guide>
        <p15:guide id="14" pos="144">
          <p15:clr>
            <a:srgbClr val="F26B43"/>
          </p15:clr>
        </p15:guide>
        <p15:guide id="15" pos="5616">
          <p15:clr>
            <a:srgbClr val="F26B43"/>
          </p15:clr>
        </p15:guide>
        <p15:guide id="16" orient="horz" pos="142">
          <p15:clr>
            <a:srgbClr val="F26B43"/>
          </p15:clr>
        </p15:guide>
        <p15:guide id="17" pos="4176">
          <p15:clr>
            <a:srgbClr val="F26B43"/>
          </p15:clr>
        </p15:guide>
        <p15:guide id="18" pos="4464">
          <p15:clr>
            <a:srgbClr val="F26B43"/>
          </p15:clr>
        </p15:guide>
        <p15:guide id="19" orient="horz" pos="3098">
          <p15:clr>
            <a:srgbClr val="F26B43"/>
          </p15:clr>
        </p15:guide>
        <p15:guide id="20" orient="horz" pos="420">
          <p15:clr>
            <a:srgbClr val="F26B43"/>
          </p15:clr>
        </p15:guide>
        <p15:guide id="21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drive.google.com/file/d/1bdLAzCi1y768R76-oHXw-gVVgeJkFO35/view?usp=sharing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 txBox="1"/>
          <p:nvPr>
            <p:ph type="title"/>
          </p:nvPr>
        </p:nvSpPr>
        <p:spPr>
          <a:xfrm>
            <a:off x="276227" y="134586"/>
            <a:ext cx="11639400" cy="3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"/>
              <a:buNone/>
            </a:pPr>
            <a:r>
              <a:rPr b="1" lang="en-US" sz="6400">
                <a:solidFill>
                  <a:schemeClr val="lt2"/>
                </a:solidFill>
              </a:rPr>
              <a:t>Good Tech Scholars Program</a:t>
            </a:r>
            <a:br>
              <a:rPr b="1" lang="en-US" sz="6400">
                <a:solidFill>
                  <a:schemeClr val="lt2"/>
                </a:solidFill>
              </a:rPr>
            </a:br>
            <a:br>
              <a:rPr b="1" lang="en-US" sz="6400">
                <a:solidFill>
                  <a:schemeClr val="lt2"/>
                </a:solidFill>
              </a:rPr>
            </a:br>
            <a:r>
              <a:rPr b="1" lang="en-US" sz="5200">
                <a:solidFill>
                  <a:schemeClr val="lt2"/>
                </a:solidFill>
              </a:rPr>
              <a:t>StockIT App</a:t>
            </a:r>
            <a:br>
              <a:rPr b="1" lang="en-US" sz="4800">
                <a:solidFill>
                  <a:schemeClr val="lt2"/>
                </a:solidFill>
              </a:rPr>
            </a:br>
            <a:br>
              <a:rPr b="1" lang="en-US" sz="4800">
                <a:solidFill>
                  <a:schemeClr val="lt2"/>
                </a:solidFill>
              </a:rPr>
            </a:br>
            <a:r>
              <a:rPr b="1" lang="en-US" sz="3200">
                <a:solidFill>
                  <a:schemeClr val="lt2"/>
                </a:solidFill>
              </a:rPr>
              <a:t>Theme: </a:t>
            </a:r>
            <a:r>
              <a:rPr lang="en-US" sz="3200">
                <a:solidFill>
                  <a:schemeClr val="lt2"/>
                </a:solidFill>
              </a:rPr>
              <a:t>Digital Transformation </a:t>
            </a:r>
            <a:endParaRPr sz="3200">
              <a:solidFill>
                <a:schemeClr val="lt2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"/>
              <a:buNone/>
            </a:pPr>
            <a:r>
              <a:rPr lang="en-US" sz="3200">
                <a:solidFill>
                  <a:schemeClr val="lt2"/>
                </a:solidFill>
              </a:rPr>
              <a:t>  for Social Change</a:t>
            </a:r>
            <a:br>
              <a:rPr b="1" lang="en-US" sz="6400">
                <a:solidFill>
                  <a:schemeClr val="lt2"/>
                </a:solidFill>
              </a:rPr>
            </a:br>
            <a:br>
              <a:rPr b="1" lang="en-US" sz="3600">
                <a:solidFill>
                  <a:schemeClr val="lt2"/>
                </a:solidFill>
              </a:rPr>
            </a:br>
            <a:endParaRPr b="1" sz="3200">
              <a:solidFill>
                <a:schemeClr val="lt2"/>
              </a:solidFill>
            </a:endParaRPr>
          </a:p>
        </p:txBody>
      </p:sp>
      <p:pic>
        <p:nvPicPr>
          <p:cNvPr id="291" name="Google Shape;29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6991" y="4694141"/>
            <a:ext cx="1908197" cy="90167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50"/>
          <p:cNvSpPr txBox="1"/>
          <p:nvPr/>
        </p:nvSpPr>
        <p:spPr>
          <a:xfrm>
            <a:off x="359375" y="4694150"/>
            <a:ext cx="11832600" cy="20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IBM Plex Sans"/>
              <a:buNone/>
            </a:pPr>
            <a:r>
              <a:rPr i="0" lang="en-US" sz="2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By,</a:t>
            </a:r>
            <a:endParaRPr sz="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IBM Plex Sans"/>
              <a:buNone/>
            </a:pPr>
            <a:r>
              <a:rPr lang="en-US" sz="22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Atul Vyshnav R     Krishnanand K</a:t>
            </a:r>
            <a:endParaRPr sz="220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IBM Plex Sans"/>
              <a:buNone/>
            </a:pPr>
            <a:r>
              <a:rPr lang="en-US" sz="22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Aparna A                Kallu Sudarsan</a:t>
            </a:r>
            <a:endParaRPr sz="220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IBM Plex Sans"/>
              <a:buNone/>
            </a:pPr>
            <a:r>
              <a:rPr lang="en-US" sz="22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Gokul S Pillai         Malavika S </a:t>
            </a:r>
            <a:endParaRPr sz="220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IBM Plex Sans"/>
              <a:buNone/>
            </a:pPr>
            <a:r>
              <a:rPr b="1" lang="en-US" sz="22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             </a:t>
            </a:r>
            <a:endParaRPr b="1" sz="220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IBM Plex Sans"/>
              <a:buNone/>
            </a:pPr>
            <a:r>
              <a:rPr b="1" lang="en-US" sz="22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         </a:t>
            </a:r>
            <a:r>
              <a:rPr b="1" lang="en-US" sz="26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 RIT, Kottayam</a:t>
            </a:r>
            <a:r>
              <a:rPr b="1" lang="en-US"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</a:t>
            </a:r>
            <a:r>
              <a:rPr b="1" lang="en-US" sz="16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                                             </a:t>
            </a:r>
            <a:r>
              <a:rPr b="1" i="0" lang="en-US" sz="1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Oct</a:t>
            </a:r>
            <a:r>
              <a:rPr b="0" i="0" lang="en-US" sz="1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 2021</a:t>
            </a:r>
            <a:endParaRPr b="1" i="0" sz="1600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chnical Skills" id="297" name="Google Shape;297;p51"/>
          <p:cNvPicPr preferRelativeResize="0"/>
          <p:nvPr/>
        </p:nvPicPr>
        <p:blipFill rotWithShape="1">
          <a:blip r:embed="rId3">
            <a:alphaModFix/>
          </a:blip>
          <a:srcRect b="-1" l="12057" r="36830" t="0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98" name="Google Shape;298;p51"/>
          <p:cNvSpPr txBox="1"/>
          <p:nvPr/>
        </p:nvSpPr>
        <p:spPr>
          <a:xfrm>
            <a:off x="304800" y="548640"/>
            <a:ext cx="54864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</a:pPr>
            <a:r>
              <a:rPr b="0" i="0" lang="en-US" sz="3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 of Contents</a:t>
            </a:r>
            <a:endParaRPr b="0" i="0" sz="3200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9" name="Google Shape;299;p51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51"/>
          <p:cNvSpPr txBox="1"/>
          <p:nvPr/>
        </p:nvSpPr>
        <p:spPr>
          <a:xfrm>
            <a:off x="304800" y="268225"/>
            <a:ext cx="54864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67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b="0" i="0" sz="1467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1" name="Google Shape;301;p51"/>
          <p:cNvSpPr txBox="1"/>
          <p:nvPr/>
        </p:nvSpPr>
        <p:spPr>
          <a:xfrm>
            <a:off x="304800" y="1463040"/>
            <a:ext cx="5486400" cy="4781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3"/>
              <a:buFont typeface="IBM Plex Sans"/>
              <a:buAutoNum type="arabicPeriod"/>
            </a:pPr>
            <a:r>
              <a:rPr b="0" i="0" lang="en-US" sz="2133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Problem Statement and its relevance</a:t>
            </a:r>
            <a:endParaRPr/>
          </a:p>
          <a:p>
            <a:pPr indent="-457200" lvl="0" marL="457200" marR="0" rtl="0" algn="l"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Font typeface="IBM Plex Sans"/>
              <a:buAutoNum type="arabicPeriod"/>
            </a:pPr>
            <a:r>
              <a:rPr b="0" i="0" lang="en-US" sz="2133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Solution Approach</a:t>
            </a:r>
            <a:endParaRPr/>
          </a:p>
          <a:p>
            <a:pPr indent="-457200" lvl="1" marL="914400" marR="0" rtl="0" algn="l"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Font typeface="Arial"/>
              <a:buChar char="•"/>
            </a:pPr>
            <a:r>
              <a:rPr lang="en-US" sz="2133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Description</a:t>
            </a:r>
            <a:endParaRPr sz="2133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457200" lvl="1" marL="914400" marR="0" rtl="0" algn="l"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Font typeface="IBM Plex Sans"/>
              <a:buChar char="•"/>
            </a:pPr>
            <a:r>
              <a:rPr lang="en-US" sz="2133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Architecture diagram</a:t>
            </a:r>
            <a:endParaRPr sz="2133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457200" lvl="0" marL="457200" marR="0" rtl="0" algn="l"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Font typeface="IBM Plex Sans"/>
              <a:buAutoNum type="arabicPeriod"/>
            </a:pPr>
            <a:r>
              <a:rPr b="0" i="0" lang="en-US" sz="2133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Demo</a:t>
            </a:r>
            <a:endParaRPr/>
          </a:p>
          <a:p>
            <a:pPr indent="-457200" lvl="1" marL="914400" marR="0" rtl="0" algn="l"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Font typeface="Arial"/>
              <a:buChar char="•"/>
            </a:pPr>
            <a:r>
              <a:rPr lang="en-US" sz="2133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P</a:t>
            </a:r>
            <a:r>
              <a:rPr b="0" i="0" lang="en-US" sz="2133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re-recorded video </a:t>
            </a:r>
            <a:endParaRPr/>
          </a:p>
          <a:p>
            <a:pPr indent="-457200" lvl="0" marL="457200" marR="0" rtl="0" algn="l"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Font typeface="IBM Plex Sans"/>
              <a:buAutoNum type="arabicPeriod"/>
            </a:pPr>
            <a:r>
              <a:rPr b="0" i="0" lang="en-US" sz="2133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Q&amp;A</a:t>
            </a:r>
            <a:endParaRPr/>
          </a:p>
        </p:txBody>
      </p:sp>
      <p:pic>
        <p:nvPicPr>
          <p:cNvPr id="302" name="Google Shape;30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579" y="6063780"/>
            <a:ext cx="724001" cy="743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4359" y="6092359"/>
            <a:ext cx="790685" cy="685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5" y="5160973"/>
            <a:ext cx="12181650" cy="16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4425"/>
            <a:ext cx="12192000" cy="14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2"/>
          <p:cNvSpPr txBox="1"/>
          <p:nvPr/>
        </p:nvSpPr>
        <p:spPr>
          <a:xfrm>
            <a:off x="11445270" y="6462816"/>
            <a:ext cx="449943" cy="264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7"/>
              <a:buFont typeface="IBM Plex Sans"/>
              <a:buNone/>
            </a:pPr>
            <a:fld id="{00000000-1234-1234-1234-123412341234}" type="slidenum">
              <a:rPr b="0" i="0" lang="en-US" sz="667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b="0" i="0" sz="667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1" name="Google Shape;311;p52"/>
          <p:cNvSpPr txBox="1"/>
          <p:nvPr/>
        </p:nvSpPr>
        <p:spPr>
          <a:xfrm>
            <a:off x="525461" y="898932"/>
            <a:ext cx="1531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Context</a:t>
            </a:r>
            <a:endParaRPr sz="1800"/>
          </a:p>
        </p:txBody>
      </p:sp>
      <p:sp>
        <p:nvSpPr>
          <p:cNvPr id="312" name="Google Shape;312;p52"/>
          <p:cNvSpPr txBox="1"/>
          <p:nvPr>
            <p:ph idx="1" type="body"/>
          </p:nvPr>
        </p:nvSpPr>
        <p:spPr>
          <a:xfrm>
            <a:off x="6400800" y="1457959"/>
            <a:ext cx="2438400" cy="4786207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/>
          </a:p>
          <a:p>
            <a:pPr indent="-3513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33"/>
              <a:buChar char="●"/>
            </a:pPr>
            <a:r>
              <a:rPr lang="en-US" sz="1933"/>
              <a:t>Increase in active investors in Indian market.</a:t>
            </a:r>
            <a:endParaRPr sz="193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/>
          </a:p>
          <a:p>
            <a:pPr indent="-3513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33"/>
              <a:buChar char="●"/>
            </a:pPr>
            <a:r>
              <a:rPr lang="en-US" sz="1933"/>
              <a:t>More investment in domestic companies.</a:t>
            </a:r>
            <a:endParaRPr sz="193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/>
          </a:p>
          <a:p>
            <a:pPr indent="-3513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33"/>
              <a:buChar char="●"/>
            </a:pPr>
            <a:r>
              <a:rPr lang="en-US" sz="1933"/>
              <a:t>More employment </a:t>
            </a:r>
            <a:r>
              <a:rPr lang="en-US" sz="1933"/>
              <a:t>opportunities</a:t>
            </a:r>
            <a:r>
              <a:rPr lang="en-US" sz="1933"/>
              <a:t>.</a:t>
            </a:r>
            <a:endParaRPr sz="1933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/>
          </a:p>
        </p:txBody>
      </p:sp>
      <p:sp>
        <p:nvSpPr>
          <p:cNvPr id="313" name="Google Shape;313;p52"/>
          <p:cNvSpPr txBox="1"/>
          <p:nvPr>
            <p:ph idx="3" type="body"/>
          </p:nvPr>
        </p:nvSpPr>
        <p:spPr>
          <a:xfrm>
            <a:off x="388200" y="1457950"/>
            <a:ext cx="2438400" cy="47862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3"/>
          </a:p>
          <a:p>
            <a:pPr indent="-3449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3"/>
              <a:buChar char="●"/>
            </a:pPr>
            <a:r>
              <a:rPr lang="en-US" sz="1833"/>
              <a:t>Lack of common people's involvement in the Indian equities market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49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3"/>
              <a:buChar char="●"/>
            </a:pPr>
            <a:r>
              <a:rPr lang="en-US" sz="1833"/>
              <a:t>Most indian investors lack a basic </a:t>
            </a:r>
            <a:r>
              <a:rPr lang="en-US" sz="1833"/>
              <a:t>knowledge about the way stock market function.</a:t>
            </a:r>
            <a:endParaRPr sz="183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2"/>
          <p:cNvSpPr txBox="1"/>
          <p:nvPr>
            <p:ph idx="4" type="body"/>
          </p:nvPr>
        </p:nvSpPr>
        <p:spPr>
          <a:xfrm>
            <a:off x="3352800" y="1457959"/>
            <a:ext cx="2438400" cy="47862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3"/>
          </a:p>
          <a:p>
            <a:pPr indent="-3449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3"/>
              <a:buChar char="●"/>
            </a:pPr>
            <a:r>
              <a:rPr lang="en-US" sz="1833"/>
              <a:t>Only less than 5% of the population is actively involved in stock market.</a:t>
            </a:r>
            <a:endParaRPr sz="1833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3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3"/>
          </a:p>
          <a:p>
            <a:pPr indent="-3449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3"/>
              <a:buChar char="●"/>
            </a:pPr>
            <a:r>
              <a:rPr lang="en-US" sz="1833"/>
              <a:t>Lack of financial intelligence, trust and education</a:t>
            </a:r>
            <a:endParaRPr sz="1833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3"/>
              <a:t>are some of the reasons it isn't mainstream.</a:t>
            </a:r>
            <a:endParaRPr sz="183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</a:pPr>
            <a:r>
              <a:t/>
            </a:r>
            <a:endParaRPr/>
          </a:p>
        </p:txBody>
      </p:sp>
      <p:sp>
        <p:nvSpPr>
          <p:cNvPr id="315" name="Google Shape;315;p52"/>
          <p:cNvSpPr txBox="1"/>
          <p:nvPr>
            <p:ph idx="5" type="body"/>
          </p:nvPr>
        </p:nvSpPr>
        <p:spPr>
          <a:xfrm>
            <a:off x="9448800" y="1457959"/>
            <a:ext cx="2438400" cy="4786207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/>
          </a:p>
          <a:p>
            <a:pPr indent="-364045" lvl="0" marL="457200" rtl="0" algn="l">
              <a:spcBef>
                <a:spcPts val="0"/>
              </a:spcBef>
              <a:spcAft>
                <a:spcPts val="0"/>
              </a:spcAft>
              <a:buSzPts val="2133"/>
              <a:buChar char="●"/>
            </a:pPr>
            <a:r>
              <a:rPr lang="en-US" sz="1933"/>
              <a:t>Financial intelligence amongst people.</a:t>
            </a:r>
            <a:endParaRPr sz="1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/>
          </a:p>
          <a:p>
            <a:pPr indent="-351345" lvl="0" marL="457200" rtl="0" algn="l">
              <a:spcBef>
                <a:spcPts val="0"/>
              </a:spcBef>
              <a:spcAft>
                <a:spcPts val="0"/>
              </a:spcAft>
              <a:buSzPts val="1933"/>
              <a:buChar char="●"/>
            </a:pPr>
            <a:r>
              <a:rPr lang="en-US" sz="1933"/>
              <a:t>Increase in GDP and Liquidity.</a:t>
            </a:r>
            <a:endParaRPr sz="193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/>
          </a:p>
          <a:p>
            <a:pPr indent="-351345" lvl="0" marL="457200" rtl="0" algn="l">
              <a:spcBef>
                <a:spcPts val="0"/>
              </a:spcBef>
              <a:spcAft>
                <a:spcPts val="0"/>
              </a:spcAft>
              <a:buSzPts val="1933"/>
              <a:buChar char="●"/>
            </a:pPr>
            <a:r>
              <a:rPr lang="en-US" sz="1933"/>
              <a:t>People can achieve financial freedom.</a:t>
            </a:r>
            <a:endParaRPr sz="193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/>
          </a:p>
        </p:txBody>
      </p:sp>
      <p:sp>
        <p:nvSpPr>
          <p:cNvPr id="316" name="Google Shape;316;p52"/>
          <p:cNvSpPr txBox="1"/>
          <p:nvPr>
            <p:ph type="title"/>
          </p:nvPr>
        </p:nvSpPr>
        <p:spPr>
          <a:xfrm>
            <a:off x="76200" y="63702"/>
            <a:ext cx="85344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</a:pPr>
            <a:r>
              <a:rPr lang="en-US"/>
              <a:t>Problem statement and relevance</a:t>
            </a:r>
            <a:endParaRPr/>
          </a:p>
        </p:txBody>
      </p:sp>
      <p:sp>
        <p:nvSpPr>
          <p:cNvPr id="317" name="Google Shape;317;p52"/>
          <p:cNvSpPr txBox="1"/>
          <p:nvPr/>
        </p:nvSpPr>
        <p:spPr>
          <a:xfrm>
            <a:off x="3261051" y="917200"/>
            <a:ext cx="253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Problem Summary</a:t>
            </a:r>
            <a:endParaRPr sz="1700"/>
          </a:p>
        </p:txBody>
      </p:sp>
      <p:sp>
        <p:nvSpPr>
          <p:cNvPr id="318" name="Google Shape;318;p52"/>
          <p:cNvSpPr txBox="1"/>
          <p:nvPr/>
        </p:nvSpPr>
        <p:spPr>
          <a:xfrm>
            <a:off x="6400800" y="899182"/>
            <a:ext cx="229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Outcomes</a:t>
            </a:r>
            <a:endParaRPr sz="1700"/>
          </a:p>
        </p:txBody>
      </p:sp>
      <p:sp>
        <p:nvSpPr>
          <p:cNvPr id="319" name="Google Shape;319;p52"/>
          <p:cNvSpPr txBox="1"/>
          <p:nvPr/>
        </p:nvSpPr>
        <p:spPr>
          <a:xfrm>
            <a:off x="9699500" y="954311"/>
            <a:ext cx="229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Impact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25" y="0"/>
            <a:ext cx="12152575" cy="19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3"/>
          <p:cNvSpPr txBox="1"/>
          <p:nvPr/>
        </p:nvSpPr>
        <p:spPr>
          <a:xfrm>
            <a:off x="11445270" y="6462816"/>
            <a:ext cx="449943" cy="264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7"/>
              <a:buFont typeface="IBM Plex Sans"/>
              <a:buNone/>
            </a:pPr>
            <a:fld id="{00000000-1234-1234-1234-123412341234}" type="slidenum">
              <a:rPr b="0" i="0" lang="en-US" sz="667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b="0" i="0" sz="667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6" name="Google Shape;326;p53"/>
          <p:cNvSpPr txBox="1"/>
          <p:nvPr>
            <p:ph type="title"/>
          </p:nvPr>
        </p:nvSpPr>
        <p:spPr>
          <a:xfrm>
            <a:off x="304800" y="268224"/>
            <a:ext cx="5486400" cy="669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</a:pPr>
            <a:r>
              <a:rPr lang="en-US"/>
              <a:t>Solution Approach</a:t>
            </a:r>
            <a:endParaRPr/>
          </a:p>
        </p:txBody>
      </p:sp>
      <p:sp>
        <p:nvSpPr>
          <p:cNvPr id="327" name="Google Shape;327;p53"/>
          <p:cNvSpPr txBox="1"/>
          <p:nvPr>
            <p:ph idx="1" type="body"/>
          </p:nvPr>
        </p:nvSpPr>
        <p:spPr>
          <a:xfrm>
            <a:off x="228600" y="972000"/>
            <a:ext cx="11271300" cy="51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</a:pPr>
            <a:r>
              <a:rPr lang="en-US"/>
              <a:t>Description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300"/>
              <a:t>An interactive platform that educates novice users with trade suggestions  </a:t>
            </a:r>
            <a:r>
              <a:rPr lang="en-US" sz="2300"/>
              <a:t>backed by ML predictions. It will make a same impact as made by the digital payment applications in India.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Game based Intuitive approach to learning.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Mock trade sessions on real time charts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Simplified UI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ML price action prediction models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Education about owning stocks.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Access to equities, options trading etc., based on test scores.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Trading jargons explained in Layman's terms.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Zero commission model on trades.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27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4"/>
          <p:cNvSpPr txBox="1"/>
          <p:nvPr/>
        </p:nvSpPr>
        <p:spPr>
          <a:xfrm>
            <a:off x="11445270" y="6462816"/>
            <a:ext cx="4500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7"/>
              <a:buFont typeface="IBM Plex Sans"/>
              <a:buNone/>
            </a:pPr>
            <a:fld id="{00000000-1234-1234-1234-123412341234}" type="slidenum">
              <a:rPr b="0" i="0" lang="en-US" sz="667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b="0" i="0" sz="667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34" name="Google Shape;334;p54"/>
          <p:cNvSpPr txBox="1"/>
          <p:nvPr>
            <p:ph type="title"/>
          </p:nvPr>
        </p:nvSpPr>
        <p:spPr>
          <a:xfrm>
            <a:off x="304800" y="268224"/>
            <a:ext cx="5486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</a:pPr>
            <a:r>
              <a:rPr lang="en-US"/>
              <a:t>Solution Flow</a:t>
            </a:r>
            <a:endParaRPr/>
          </a:p>
        </p:txBody>
      </p:sp>
      <p:sp>
        <p:nvSpPr>
          <p:cNvPr id="335" name="Google Shape;335;p54"/>
          <p:cNvSpPr txBox="1"/>
          <p:nvPr/>
        </p:nvSpPr>
        <p:spPr>
          <a:xfrm>
            <a:off x="0" y="788300"/>
            <a:ext cx="121920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ARCHITECTURE DIAGRAM</a:t>
            </a:r>
            <a:endParaRPr sz="350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36" name="Google Shape;33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25" y="1793000"/>
            <a:ext cx="11173351" cy="47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119828"/>
            <a:ext cx="12050424" cy="2738172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5"/>
          <p:cNvSpPr txBox="1"/>
          <p:nvPr>
            <p:ph type="ctrTitle"/>
          </p:nvPr>
        </p:nvSpPr>
        <p:spPr>
          <a:xfrm>
            <a:off x="1453213" y="-136349"/>
            <a:ext cx="91440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IBM Plex Sans"/>
              <a:buNone/>
            </a:pPr>
            <a:r>
              <a:rPr lang="en-US" sz="7300"/>
              <a:t>Demo</a:t>
            </a:r>
            <a:endParaRPr sz="7300"/>
          </a:p>
        </p:txBody>
      </p:sp>
      <p:sp>
        <p:nvSpPr>
          <p:cNvPr id="343" name="Google Shape;343;p55"/>
          <p:cNvSpPr txBox="1"/>
          <p:nvPr>
            <p:ph idx="1" type="subTitle"/>
          </p:nvPr>
        </p:nvSpPr>
        <p:spPr>
          <a:xfrm>
            <a:off x="916025" y="3334012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https://drive.google.com/file/d/1bdLAzCi1y768R76-oHXw-gVVgeJkFO35/view?usp=sharing</a:t>
            </a:r>
            <a:endParaRPr/>
          </a:p>
        </p:txBody>
      </p:sp>
      <p:sp>
        <p:nvSpPr>
          <p:cNvPr id="344" name="Google Shape;344;p55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345" name="Google Shape;345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7939" y="287235"/>
            <a:ext cx="724001" cy="743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4719" y="315814"/>
            <a:ext cx="790685" cy="685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13" y="184775"/>
            <a:ext cx="12152575" cy="19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6"/>
          <p:cNvSpPr txBox="1"/>
          <p:nvPr/>
        </p:nvSpPr>
        <p:spPr>
          <a:xfrm>
            <a:off x="11445270" y="6462816"/>
            <a:ext cx="4500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7"/>
              <a:buFont typeface="IBM Plex Sans"/>
              <a:buNone/>
            </a:pPr>
            <a:fld id="{00000000-1234-1234-1234-123412341234}" type="slidenum">
              <a:rPr b="0" i="0" lang="en-US" sz="667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b="0" i="0" sz="667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3" name="Google Shape;353;p56"/>
          <p:cNvSpPr txBox="1"/>
          <p:nvPr>
            <p:ph type="title"/>
          </p:nvPr>
        </p:nvSpPr>
        <p:spPr>
          <a:xfrm>
            <a:off x="1593650" y="827250"/>
            <a:ext cx="7535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</a:pPr>
            <a:r>
              <a:rPr b="1" lang="en-US" sz="5100"/>
              <a:t>  </a:t>
            </a:r>
            <a:r>
              <a:rPr b="1" lang="en-US" sz="5700"/>
              <a:t>        FUTURE SCOPE</a:t>
            </a:r>
            <a:endParaRPr b="1" sz="5700"/>
          </a:p>
        </p:txBody>
      </p:sp>
      <p:sp>
        <p:nvSpPr>
          <p:cNvPr id="354" name="Google Shape;354;p56"/>
          <p:cNvSpPr txBox="1"/>
          <p:nvPr>
            <p:ph idx="1" type="body"/>
          </p:nvPr>
        </p:nvSpPr>
        <p:spPr>
          <a:xfrm>
            <a:off x="623975" y="2350375"/>
            <a:ext cx="11271300" cy="51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-US" sz="2500"/>
              <a:t>Personalized action alerts can be incorporated.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-US" sz="2500"/>
              <a:t>A fully fledged card game can be made with an advanced animated version.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-US" sz="2500"/>
              <a:t>Can add more number of indicators in the subsequent levels.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-US" sz="2500"/>
              <a:t>Performance</a:t>
            </a:r>
            <a:r>
              <a:rPr lang="en-US" sz="2500"/>
              <a:t> can be improved with integration with ML.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-US" sz="2500"/>
              <a:t>Can include Crypto </a:t>
            </a:r>
            <a:r>
              <a:rPr lang="en-US" sz="2500"/>
              <a:t>exchanges</a:t>
            </a:r>
            <a:r>
              <a:rPr lang="en-US" sz="2500"/>
              <a:t>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IBM Plex Sans"/>
              <a:buChar char="➢"/>
            </a:pPr>
            <a:r>
              <a:rPr lang="en-US" sz="2500"/>
              <a:t>Mobile based trading has made stock market accessible to investors in small town.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-US" sz="2500"/>
              <a:t>With the proliferation of smart phone and mobile data consumption, it will gain popularity among the people.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/>
          <p:nvPr/>
        </p:nvSpPr>
        <p:spPr>
          <a:xfrm>
            <a:off x="11445270" y="6462816"/>
            <a:ext cx="449943" cy="264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7"/>
              <a:buFont typeface="IBM Plex Sans"/>
              <a:buNone/>
            </a:pPr>
            <a:fld id="{00000000-1234-1234-1234-123412341234}" type="slidenum">
              <a:rPr b="0" i="0" lang="en-US" sz="667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b="0" i="0" sz="667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0" name="Google Shape;360;p57"/>
          <p:cNvSpPr txBox="1"/>
          <p:nvPr/>
        </p:nvSpPr>
        <p:spPr>
          <a:xfrm>
            <a:off x="5228551" y="2486050"/>
            <a:ext cx="896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IBM Plex Sans"/>
              <a:buNone/>
            </a:pPr>
            <a:r>
              <a:rPr lang="en-US" sz="4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Q&amp;A </a:t>
            </a:r>
            <a:endParaRPr b="0" i="0" sz="4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61" name="Google Shape;36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329" y="4119828"/>
            <a:ext cx="12050424" cy="2738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IBM_Cloud_Presentation_INTERIM_2017_V01_Plex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