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handoutMasterIdLst>
    <p:handoutMasterId r:id="rId18"/>
  </p:handoutMasterIdLst>
  <p:sldIdLst>
    <p:sldId id="256" r:id="rId3"/>
    <p:sldId id="257" r:id="rId4"/>
    <p:sldId id="265" r:id="rId5"/>
    <p:sldId id="266" r:id="rId6"/>
    <p:sldId id="270" r:id="rId7"/>
    <p:sldId id="271" r:id="rId8"/>
    <p:sldId id="272" r:id="rId9"/>
    <p:sldId id="268" r:id="rId10"/>
    <p:sldId id="273" r:id="rId11"/>
    <p:sldId id="274" r:id="rId12"/>
    <p:sldId id="275" r:id="rId13"/>
    <p:sldId id="276" r:id="rId14"/>
    <p:sldId id="277" r:id="rId15"/>
    <p:sldId id="278" r:id="rId16"/>
    <p:sldId id="25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367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970DB-8EE6-4E5B-9CBE-4CA39D1A6EC2}" type="datetimeFigureOut">
              <a:rPr lang="en-US" smtClean="0"/>
              <a:t>4/26/2015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55828-8ECA-4525-A47E-5E299A14B1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801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>
          <a:gsLst>
            <a:gs pos="100000">
              <a:schemeClr val="accent3"/>
            </a:gs>
            <a:gs pos="0">
              <a:schemeClr val="accent1"/>
            </a:gs>
          </a:gsLst>
          <a:lin ang="14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 userDrawn="1"/>
        </p:nvGrpSpPr>
        <p:grpSpPr>
          <a:xfrm>
            <a:off x="-1" y="3"/>
            <a:ext cx="9144001" cy="6858639"/>
            <a:chOff x="-1" y="-1"/>
            <a:chExt cx="12192001" cy="6858639"/>
          </a:xfrm>
        </p:grpSpPr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831769" y="-1"/>
              <a:ext cx="10777861" cy="6858639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30" h="5110">
                  <a:moveTo>
                    <a:pt x="3840" y="0"/>
                  </a:moveTo>
                  <a:lnTo>
                    <a:pt x="0" y="0"/>
                  </a:lnTo>
                  <a:lnTo>
                    <a:pt x="6337" y="5110"/>
                  </a:lnTo>
                  <a:lnTo>
                    <a:pt x="8030" y="5110"/>
                  </a:lnTo>
                  <a:lnTo>
                    <a:pt x="3840" y="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lumMod val="50000"/>
                    <a:alpha val="20000"/>
                  </a:schemeClr>
                </a:gs>
                <a:gs pos="0">
                  <a:schemeClr val="accent2">
                    <a:alpha val="2500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347084" y="-1"/>
              <a:ext cx="10318828" cy="6858639"/>
            </a:xfrm>
            <a:custGeom>
              <a:avLst/>
              <a:gdLst>
                <a:gd name="T0" fmla="*/ 7688 w 7688"/>
                <a:gd name="T1" fmla="*/ 0 h 5110"/>
                <a:gd name="T2" fmla="*/ 5495 w 7688"/>
                <a:gd name="T3" fmla="*/ 0 h 5110"/>
                <a:gd name="T4" fmla="*/ 0 w 7688"/>
                <a:gd name="T5" fmla="*/ 5110 h 5110"/>
                <a:gd name="T6" fmla="*/ 5050 w 7688"/>
                <a:gd name="T7" fmla="*/ 5110 h 5110"/>
                <a:gd name="T8" fmla="*/ 7495 w 7688"/>
                <a:gd name="T9" fmla="*/ 376 h 5110"/>
                <a:gd name="T10" fmla="*/ 7688 w 7688"/>
                <a:gd name="T11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88" h="5110">
                  <a:moveTo>
                    <a:pt x="7688" y="0"/>
                  </a:moveTo>
                  <a:lnTo>
                    <a:pt x="5495" y="0"/>
                  </a:lnTo>
                  <a:lnTo>
                    <a:pt x="0" y="5110"/>
                  </a:lnTo>
                  <a:lnTo>
                    <a:pt x="5050" y="5110"/>
                  </a:lnTo>
                  <a:lnTo>
                    <a:pt x="7495" y="376"/>
                  </a:lnTo>
                  <a:lnTo>
                    <a:pt x="7688" y="0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  <a:alpha val="3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-1" y="398050"/>
              <a:ext cx="12192001" cy="5753528"/>
            </a:xfrm>
            <a:custGeom>
              <a:avLst/>
              <a:gdLst>
                <a:gd name="T0" fmla="*/ 0 w 9078"/>
                <a:gd name="T1" fmla="*/ 0 h 4284"/>
                <a:gd name="T2" fmla="*/ 0 w 9078"/>
                <a:gd name="T3" fmla="*/ 3607 h 4284"/>
                <a:gd name="T4" fmla="*/ 9078 w 9078"/>
                <a:gd name="T5" fmla="*/ 4284 h 4284"/>
                <a:gd name="T6" fmla="*/ 9078 w 9078"/>
                <a:gd name="T7" fmla="*/ 2703 h 4284"/>
                <a:gd name="T8" fmla="*/ 0 w 9078"/>
                <a:gd name="T9" fmla="*/ 0 h 4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4284">
                  <a:moveTo>
                    <a:pt x="0" y="0"/>
                  </a:moveTo>
                  <a:lnTo>
                    <a:pt x="0" y="3607"/>
                  </a:lnTo>
                  <a:lnTo>
                    <a:pt x="9078" y="4284"/>
                  </a:lnTo>
                  <a:lnTo>
                    <a:pt x="9078" y="270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51800">
                  <a:schemeClr val="accent3">
                    <a:alpha val="30000"/>
                  </a:schemeClr>
                </a:gs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1447222" y="475725"/>
              <a:ext cx="10744778" cy="6382913"/>
            </a:xfrm>
            <a:custGeom>
              <a:avLst/>
              <a:gdLst>
                <a:gd name="T0" fmla="*/ 7968 w 7968"/>
                <a:gd name="T1" fmla="*/ 0 h 4740"/>
                <a:gd name="T2" fmla="*/ 0 w 7968"/>
                <a:gd name="T3" fmla="*/ 4731 h 4740"/>
                <a:gd name="T4" fmla="*/ 5164 w 7968"/>
                <a:gd name="T5" fmla="*/ 4740 h 4740"/>
                <a:gd name="T6" fmla="*/ 7968 w 7968"/>
                <a:gd name="T7" fmla="*/ 1580 h 4740"/>
                <a:gd name="T8" fmla="*/ 7968 w 7968"/>
                <a:gd name="T9" fmla="*/ 0 h 4740"/>
                <a:gd name="connsiteX0" fmla="*/ 10015 w 10015"/>
                <a:gd name="connsiteY0" fmla="*/ 0 h 10001"/>
                <a:gd name="connsiteX1" fmla="*/ 0 w 10015"/>
                <a:gd name="connsiteY1" fmla="*/ 10001 h 10001"/>
                <a:gd name="connsiteX2" fmla="*/ 6496 w 10015"/>
                <a:gd name="connsiteY2" fmla="*/ 10000 h 10001"/>
                <a:gd name="connsiteX3" fmla="*/ 10015 w 10015"/>
                <a:gd name="connsiteY3" fmla="*/ 3333 h 10001"/>
                <a:gd name="connsiteX4" fmla="*/ 10015 w 10015"/>
                <a:gd name="connsiteY4" fmla="*/ 0 h 1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5" h="10001">
                  <a:moveTo>
                    <a:pt x="10015" y="0"/>
                  </a:moveTo>
                  <a:lnTo>
                    <a:pt x="0" y="10001"/>
                  </a:lnTo>
                  <a:lnTo>
                    <a:pt x="6496" y="10000"/>
                  </a:lnTo>
                  <a:lnTo>
                    <a:pt x="10015" y="3333"/>
                  </a:lnTo>
                  <a:lnTo>
                    <a:pt x="10015" y="0"/>
                  </a:lnTo>
                  <a:close/>
                </a:path>
              </a:pathLst>
            </a:custGeom>
            <a:gradFill>
              <a:gsLst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10000"/>
                  </a:schemeClr>
                </a:gs>
              </a:gsLst>
              <a:lin ang="144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grpSp>
        <p:nvGrpSpPr>
          <p:cNvPr id="29" name="Group 28" descr="abstract background design"/>
          <p:cNvGrpSpPr/>
          <p:nvPr userDrawn="1"/>
        </p:nvGrpSpPr>
        <p:grpSpPr>
          <a:xfrm>
            <a:off x="1" y="-638"/>
            <a:ext cx="9151145" cy="6858638"/>
            <a:chOff x="0" y="618575"/>
            <a:chExt cx="12201526" cy="6858638"/>
          </a:xfrm>
        </p:grpSpPr>
        <p:sp>
          <p:nvSpPr>
            <p:cNvPr id="27" name="Rectangle 26"/>
            <p:cNvSpPr/>
            <p:nvPr userDrawn="1"/>
          </p:nvSpPr>
          <p:spPr>
            <a:xfrm>
              <a:off x="0" y="618575"/>
              <a:ext cx="12192000" cy="6858638"/>
            </a:xfrm>
            <a:prstGeom prst="rect">
              <a:avLst/>
            </a:prstGeom>
            <a:gradFill>
              <a:gsLst>
                <a:gs pos="100000">
                  <a:schemeClr val="accent3">
                    <a:alpha val="0"/>
                  </a:schemeClr>
                </a:gs>
                <a:gs pos="0">
                  <a:schemeClr val="accent2">
                    <a:alpha val="5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9526" y="618894"/>
              <a:ext cx="12192000" cy="6858001"/>
            </a:xfrm>
            <a:prstGeom prst="rect">
              <a:avLst/>
            </a:prstGeom>
            <a:gradFill>
              <a:gsLst>
                <a:gs pos="67000">
                  <a:schemeClr val="accent3">
                    <a:alpha val="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8776" y="2386584"/>
            <a:ext cx="6881751" cy="2852928"/>
          </a:xfrm>
        </p:spPr>
        <p:txBody>
          <a:bodyPr anchor="b"/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8776" y="5296060"/>
            <a:ext cx="6881751" cy="1561622"/>
          </a:xfrm>
        </p:spPr>
        <p:txBody>
          <a:bodyPr/>
          <a:lstStyle>
            <a:lvl1pPr marL="0" indent="0" algn="l">
              <a:buNone/>
              <a:defRPr sz="2400" b="0">
                <a:solidFill>
                  <a:schemeClr val="tx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4/26/2015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BECBBC-B5FD-4F11-9AC2-5AED2BF7CA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reeform 10"/>
          <p:cNvSpPr>
            <a:spLocks/>
          </p:cNvSpPr>
          <p:nvPr userDrawn="1"/>
        </p:nvSpPr>
        <p:spPr bwMode="auto">
          <a:xfrm>
            <a:off x="-832248" y="28575"/>
            <a:ext cx="10808495" cy="6800850"/>
          </a:xfrm>
          <a:custGeom>
            <a:avLst/>
            <a:gdLst>
              <a:gd name="T0" fmla="*/ 0 w 9078"/>
              <a:gd name="T1" fmla="*/ 0 h 4284"/>
              <a:gd name="T2" fmla="*/ 0 w 9078"/>
              <a:gd name="T3" fmla="*/ 3607 h 4284"/>
              <a:gd name="T4" fmla="*/ 9078 w 9078"/>
              <a:gd name="T5" fmla="*/ 4284 h 4284"/>
              <a:gd name="T6" fmla="*/ 9078 w 9078"/>
              <a:gd name="T7" fmla="*/ 2703 h 4284"/>
              <a:gd name="T8" fmla="*/ 0 w 9078"/>
              <a:gd name="T9" fmla="*/ 0 h 4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78" h="4284">
                <a:moveTo>
                  <a:pt x="0" y="0"/>
                </a:moveTo>
                <a:lnTo>
                  <a:pt x="0" y="3607"/>
                </a:lnTo>
                <a:lnTo>
                  <a:pt x="9078" y="4284"/>
                </a:lnTo>
                <a:lnTo>
                  <a:pt x="9078" y="270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20" name="Freeform 15"/>
          <p:cNvSpPr>
            <a:spLocks/>
          </p:cNvSpPr>
          <p:nvPr userDrawn="1"/>
        </p:nvSpPr>
        <p:spPr bwMode="auto">
          <a:xfrm>
            <a:off x="-2381" y="-627063"/>
            <a:ext cx="9153525" cy="8112126"/>
          </a:xfrm>
          <a:custGeom>
            <a:avLst/>
            <a:gdLst>
              <a:gd name="T0" fmla="*/ 7688 w 7688"/>
              <a:gd name="T1" fmla="*/ 0 h 5110"/>
              <a:gd name="T2" fmla="*/ 5495 w 7688"/>
              <a:gd name="T3" fmla="*/ 0 h 5110"/>
              <a:gd name="T4" fmla="*/ 0 w 7688"/>
              <a:gd name="T5" fmla="*/ 5110 h 5110"/>
              <a:gd name="T6" fmla="*/ 5050 w 7688"/>
              <a:gd name="T7" fmla="*/ 5110 h 5110"/>
              <a:gd name="T8" fmla="*/ 7495 w 7688"/>
              <a:gd name="T9" fmla="*/ 376 h 5110"/>
              <a:gd name="T10" fmla="*/ 7688 w 7688"/>
              <a:gd name="T11" fmla="*/ 0 h 5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88" h="5110">
                <a:moveTo>
                  <a:pt x="7688" y="0"/>
                </a:moveTo>
                <a:lnTo>
                  <a:pt x="5495" y="0"/>
                </a:lnTo>
                <a:lnTo>
                  <a:pt x="0" y="5110"/>
                </a:lnTo>
                <a:lnTo>
                  <a:pt x="5050" y="5110"/>
                </a:lnTo>
                <a:lnTo>
                  <a:pt x="7495" y="376"/>
                </a:lnTo>
                <a:lnTo>
                  <a:pt x="768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pic>
        <p:nvPicPr>
          <p:cNvPr id="17" name="Picture 16" descr="Office Mix Logo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97"/>
          <a:stretch/>
        </p:blipFill>
        <p:spPr>
          <a:xfrm>
            <a:off x="651386" y="4100388"/>
            <a:ext cx="930479" cy="144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11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1" y="-2971"/>
            <a:ext cx="9144001" cy="6866062"/>
            <a:chOff x="-1" y="-2971"/>
            <a:chExt cx="12192001" cy="6866062"/>
          </a:xfrm>
        </p:grpSpPr>
        <p:sp>
          <p:nvSpPr>
            <p:cNvPr id="14" name="Freeform 37"/>
            <p:cNvSpPr>
              <a:spLocks/>
            </p:cNvSpPr>
            <p:nvPr userDrawn="1"/>
          </p:nvSpPr>
          <p:spPr bwMode="auto">
            <a:xfrm>
              <a:off x="0" y="-2971"/>
              <a:ext cx="10287000" cy="6866062"/>
            </a:xfrm>
            <a:custGeom>
              <a:avLst/>
              <a:gdLst>
                <a:gd name="T0" fmla="*/ 6663 w 7656"/>
                <a:gd name="T1" fmla="*/ 0 h 5110"/>
                <a:gd name="T2" fmla="*/ 0 w 7656"/>
                <a:gd name="T3" fmla="*/ 5110 h 5110"/>
                <a:gd name="T4" fmla="*/ 4772 w 7656"/>
                <a:gd name="T5" fmla="*/ 5110 h 5110"/>
                <a:gd name="T6" fmla="*/ 7656 w 7656"/>
                <a:gd name="T7" fmla="*/ 0 h 5110"/>
                <a:gd name="T8" fmla="*/ 6663 w 765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56" h="5110">
                  <a:moveTo>
                    <a:pt x="6663" y="0"/>
                  </a:moveTo>
                  <a:lnTo>
                    <a:pt x="0" y="5110"/>
                  </a:lnTo>
                  <a:lnTo>
                    <a:pt x="4772" y="5110"/>
                  </a:lnTo>
                  <a:lnTo>
                    <a:pt x="7656" y="0"/>
                  </a:lnTo>
                  <a:lnTo>
                    <a:pt x="6663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33"/>
            <p:cNvSpPr>
              <a:spLocks/>
            </p:cNvSpPr>
            <p:nvPr userDrawn="1"/>
          </p:nvSpPr>
          <p:spPr bwMode="auto">
            <a:xfrm>
              <a:off x="-1" y="0"/>
              <a:ext cx="5430032" cy="6858000"/>
            </a:xfrm>
            <a:custGeom>
              <a:avLst/>
              <a:gdLst>
                <a:gd name="T0" fmla="*/ 0 w 4046"/>
                <a:gd name="T1" fmla="*/ 0 h 5110"/>
                <a:gd name="T2" fmla="*/ 2437 w 4046"/>
                <a:gd name="T3" fmla="*/ 0 h 5110"/>
                <a:gd name="T4" fmla="*/ 4046 w 4046"/>
                <a:gd name="T5" fmla="*/ 5110 h 5110"/>
                <a:gd name="T6" fmla="*/ 2664 w 4046"/>
                <a:gd name="T7" fmla="*/ 5110 h 5110"/>
                <a:gd name="T8" fmla="*/ 0 w 404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6" h="5110">
                  <a:moveTo>
                    <a:pt x="0" y="0"/>
                  </a:moveTo>
                  <a:lnTo>
                    <a:pt x="2437" y="0"/>
                  </a:lnTo>
                  <a:lnTo>
                    <a:pt x="4046" y="5110"/>
                  </a:lnTo>
                  <a:lnTo>
                    <a:pt x="2664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29"/>
            <p:cNvSpPr>
              <a:spLocks/>
            </p:cNvSpPr>
            <p:nvPr userDrawn="1"/>
          </p:nvSpPr>
          <p:spPr bwMode="auto">
            <a:xfrm>
              <a:off x="1205778" y="-1"/>
              <a:ext cx="10986222" cy="6858001"/>
            </a:xfrm>
            <a:custGeom>
              <a:avLst/>
              <a:gdLst>
                <a:gd name="T0" fmla="*/ 0 w 8186"/>
                <a:gd name="T1" fmla="*/ 0 h 5110"/>
                <a:gd name="T2" fmla="*/ 5278 w 8186"/>
                <a:gd name="T3" fmla="*/ 0 h 5110"/>
                <a:gd name="T4" fmla="*/ 8186 w 8186"/>
                <a:gd name="T5" fmla="*/ 5110 h 5110"/>
                <a:gd name="T6" fmla="*/ 6479 w 8186"/>
                <a:gd name="T7" fmla="*/ 5110 h 5110"/>
                <a:gd name="T8" fmla="*/ 0 w 818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86" h="5110">
                  <a:moveTo>
                    <a:pt x="0" y="0"/>
                  </a:moveTo>
                  <a:lnTo>
                    <a:pt x="5278" y="0"/>
                  </a:lnTo>
                  <a:lnTo>
                    <a:pt x="8186" y="5110"/>
                  </a:lnTo>
                  <a:lnTo>
                    <a:pt x="6479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25"/>
            <p:cNvSpPr>
              <a:spLocks/>
            </p:cNvSpPr>
            <p:nvPr userDrawn="1"/>
          </p:nvSpPr>
          <p:spPr bwMode="auto">
            <a:xfrm>
              <a:off x="6996758" y="0"/>
              <a:ext cx="4495800" cy="6858000"/>
            </a:xfrm>
            <a:custGeom>
              <a:avLst/>
              <a:gdLst>
                <a:gd name="T0" fmla="*/ 0 w 2832"/>
                <a:gd name="T1" fmla="*/ 0 h 4320"/>
                <a:gd name="T2" fmla="*/ 526 w 2832"/>
                <a:gd name="T3" fmla="*/ 4320 h 4320"/>
                <a:gd name="T4" fmla="*/ 2015 w 2832"/>
                <a:gd name="T5" fmla="*/ 4320 h 4320"/>
                <a:gd name="T6" fmla="*/ 2832 w 2832"/>
                <a:gd name="T7" fmla="*/ 0 h 4320"/>
                <a:gd name="T8" fmla="*/ 0 w 2832"/>
                <a:gd name="T9" fmla="*/ 0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2" h="4320">
                  <a:moveTo>
                    <a:pt x="0" y="0"/>
                  </a:moveTo>
                  <a:lnTo>
                    <a:pt x="526" y="4320"/>
                  </a:lnTo>
                  <a:lnTo>
                    <a:pt x="2015" y="4320"/>
                  </a:lnTo>
                  <a:lnTo>
                    <a:pt x="2832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21"/>
            <p:cNvSpPr>
              <a:spLocks/>
            </p:cNvSpPr>
            <p:nvPr userDrawn="1"/>
          </p:nvSpPr>
          <p:spPr bwMode="auto">
            <a:xfrm>
              <a:off x="2487614" y="-1"/>
              <a:ext cx="6095702" cy="6858001"/>
            </a:xfrm>
            <a:custGeom>
              <a:avLst/>
              <a:gdLst>
                <a:gd name="T0" fmla="*/ 2157 w 4542"/>
                <a:gd name="T1" fmla="*/ 0 h 5110"/>
                <a:gd name="T2" fmla="*/ 1183 w 4542"/>
                <a:gd name="T3" fmla="*/ 0 h 5110"/>
                <a:gd name="T4" fmla="*/ 0 w 4542"/>
                <a:gd name="T5" fmla="*/ 5110 h 5110"/>
                <a:gd name="T6" fmla="*/ 4542 w 4542"/>
                <a:gd name="T7" fmla="*/ 5110 h 5110"/>
                <a:gd name="T8" fmla="*/ 2157 w 4542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2" h="5110">
                  <a:moveTo>
                    <a:pt x="2157" y="0"/>
                  </a:moveTo>
                  <a:lnTo>
                    <a:pt x="1183" y="0"/>
                  </a:lnTo>
                  <a:lnTo>
                    <a:pt x="0" y="5110"/>
                  </a:lnTo>
                  <a:lnTo>
                    <a:pt x="4542" y="5110"/>
                  </a:lnTo>
                  <a:lnTo>
                    <a:pt x="2157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-1" y="798700"/>
              <a:ext cx="12192001" cy="4781176"/>
            </a:xfrm>
            <a:custGeom>
              <a:avLst/>
              <a:gdLst>
                <a:gd name="T0" fmla="*/ 0 w 9078"/>
                <a:gd name="T1" fmla="*/ 0 h 3560"/>
                <a:gd name="T2" fmla="*/ 9078 w 9078"/>
                <a:gd name="T3" fmla="*/ 672 h 3560"/>
                <a:gd name="T4" fmla="*/ 9078 w 9078"/>
                <a:gd name="T5" fmla="*/ 3560 h 3560"/>
                <a:gd name="T6" fmla="*/ 0 w 9078"/>
                <a:gd name="T7" fmla="*/ 985 h 3560"/>
                <a:gd name="T8" fmla="*/ 0 w 9078"/>
                <a:gd name="T9" fmla="*/ 0 h 3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3560">
                  <a:moveTo>
                    <a:pt x="0" y="0"/>
                  </a:moveTo>
                  <a:lnTo>
                    <a:pt x="9078" y="672"/>
                  </a:lnTo>
                  <a:lnTo>
                    <a:pt x="9078" y="3560"/>
                  </a:lnTo>
                  <a:lnTo>
                    <a:pt x="0" y="98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20" name="Rectangle 19"/>
          <p:cNvSpPr/>
          <p:nvPr userDrawn="1"/>
        </p:nvSpPr>
        <p:spPr>
          <a:xfrm>
            <a:off x="0" y="416"/>
            <a:ext cx="9144000" cy="685800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lumMod val="75000"/>
                  <a:alpha val="2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8" name="Group 7" descr="abstract background design"/>
          <p:cNvGrpSpPr/>
          <p:nvPr userDrawn="1"/>
        </p:nvGrpSpPr>
        <p:grpSpPr>
          <a:xfrm>
            <a:off x="-1024" y="-4114"/>
            <a:ext cx="3776252" cy="6865834"/>
            <a:chOff x="-1366" y="-4114"/>
            <a:chExt cx="5035003" cy="6865834"/>
          </a:xfrm>
        </p:grpSpPr>
        <p:sp>
          <p:nvSpPr>
            <p:cNvPr id="9" name="Rectangle 1040"/>
            <p:cNvSpPr/>
            <p:nvPr userDrawn="1"/>
          </p:nvSpPr>
          <p:spPr>
            <a:xfrm>
              <a:off x="-1366" y="-2385"/>
              <a:ext cx="5035002" cy="6859550"/>
            </a:xfrm>
            <a:custGeom>
              <a:avLst/>
              <a:gdLst>
                <a:gd name="connsiteX0" fmla="*/ 0 w 12192000"/>
                <a:gd name="connsiteY0" fmla="*/ 0 h 556282"/>
                <a:gd name="connsiteX1" fmla="*/ 12192000 w 12192000"/>
                <a:gd name="connsiteY1" fmla="*/ 0 h 556282"/>
                <a:gd name="connsiteX2" fmla="*/ 12192000 w 12192000"/>
                <a:gd name="connsiteY2" fmla="*/ 556282 h 556282"/>
                <a:gd name="connsiteX3" fmla="*/ 0 w 12192000"/>
                <a:gd name="connsiteY3" fmla="*/ 556282 h 556282"/>
                <a:gd name="connsiteX4" fmla="*/ 0 w 12192000"/>
                <a:gd name="connsiteY4" fmla="*/ 0 h 556282"/>
                <a:gd name="connsiteX0" fmla="*/ 0 w 12206068"/>
                <a:gd name="connsiteY0" fmla="*/ 1026941 h 1583223"/>
                <a:gd name="connsiteX1" fmla="*/ 12206068 w 12206068"/>
                <a:gd name="connsiteY1" fmla="*/ 0 h 1583223"/>
                <a:gd name="connsiteX2" fmla="*/ 12192000 w 12206068"/>
                <a:gd name="connsiteY2" fmla="*/ 1583223 h 1583223"/>
                <a:gd name="connsiteX3" fmla="*/ 0 w 12206068"/>
                <a:gd name="connsiteY3" fmla="*/ 1583223 h 1583223"/>
                <a:gd name="connsiteX4" fmla="*/ 0 w 12206068"/>
                <a:gd name="connsiteY4" fmla="*/ 1026941 h 1583223"/>
                <a:gd name="connsiteX0" fmla="*/ 0 w 12192000"/>
                <a:gd name="connsiteY0" fmla="*/ 34281 h 590563"/>
                <a:gd name="connsiteX1" fmla="*/ 12086619 w 12192000"/>
                <a:gd name="connsiteY1" fmla="*/ 0 h 590563"/>
                <a:gd name="connsiteX2" fmla="*/ 12192000 w 12192000"/>
                <a:gd name="connsiteY2" fmla="*/ 590563 h 590563"/>
                <a:gd name="connsiteX3" fmla="*/ 0 w 12192000"/>
                <a:gd name="connsiteY3" fmla="*/ 590563 h 590563"/>
                <a:gd name="connsiteX4" fmla="*/ 0 w 12192000"/>
                <a:gd name="connsiteY4" fmla="*/ 34281 h 590563"/>
                <a:gd name="connsiteX0" fmla="*/ 0 w 12193711"/>
                <a:gd name="connsiteY0" fmla="*/ 244346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0 w 12193711"/>
                <a:gd name="connsiteY4" fmla="*/ 244346 h 800628"/>
                <a:gd name="connsiteX0" fmla="*/ 98854 w 12193711"/>
                <a:gd name="connsiteY0" fmla="*/ 577978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98854 w 12193711"/>
                <a:gd name="connsiteY4" fmla="*/ 577978 h 800628"/>
                <a:gd name="connsiteX0" fmla="*/ 4119 w 12193711"/>
                <a:gd name="connsiteY0" fmla="*/ 606811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4119 w 12193711"/>
                <a:gd name="connsiteY4" fmla="*/ 606811 h 800628"/>
                <a:gd name="connsiteX0" fmla="*/ 135924 w 12193711"/>
                <a:gd name="connsiteY0" fmla="*/ 590335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135924 w 12193711"/>
                <a:gd name="connsiteY4" fmla="*/ 590335 h 800628"/>
                <a:gd name="connsiteX0" fmla="*/ 0 w 12197830"/>
                <a:gd name="connsiteY0" fmla="*/ 577978 h 800628"/>
                <a:gd name="connsiteX1" fmla="*/ 12197830 w 12197830"/>
                <a:gd name="connsiteY1" fmla="*/ 0 h 800628"/>
                <a:gd name="connsiteX2" fmla="*/ 12196119 w 12197830"/>
                <a:gd name="connsiteY2" fmla="*/ 800628 h 800628"/>
                <a:gd name="connsiteX3" fmla="*/ 4119 w 12197830"/>
                <a:gd name="connsiteY3" fmla="*/ 800628 h 800628"/>
                <a:gd name="connsiteX4" fmla="*/ 0 w 12197830"/>
                <a:gd name="connsiteY4" fmla="*/ 577978 h 800628"/>
                <a:gd name="connsiteX0" fmla="*/ 0 w 12196127"/>
                <a:gd name="connsiteY0" fmla="*/ 414454 h 637104"/>
                <a:gd name="connsiteX1" fmla="*/ 12167795 w 12196127"/>
                <a:gd name="connsiteY1" fmla="*/ 0 h 637104"/>
                <a:gd name="connsiteX2" fmla="*/ 12196119 w 12196127"/>
                <a:gd name="connsiteY2" fmla="*/ 637104 h 637104"/>
                <a:gd name="connsiteX3" fmla="*/ 4119 w 12196127"/>
                <a:gd name="connsiteY3" fmla="*/ 637104 h 637104"/>
                <a:gd name="connsiteX4" fmla="*/ 0 w 12196127"/>
                <a:gd name="connsiteY4" fmla="*/ 414454 h 637104"/>
                <a:gd name="connsiteX0" fmla="*/ 0 w 12196196"/>
                <a:gd name="connsiteY0" fmla="*/ 411116 h 633766"/>
                <a:gd name="connsiteX1" fmla="*/ 12194493 w 12196196"/>
                <a:gd name="connsiteY1" fmla="*/ 0 h 633766"/>
                <a:gd name="connsiteX2" fmla="*/ 12196119 w 12196196"/>
                <a:gd name="connsiteY2" fmla="*/ 633766 h 633766"/>
                <a:gd name="connsiteX3" fmla="*/ 4119 w 12196196"/>
                <a:gd name="connsiteY3" fmla="*/ 633766 h 633766"/>
                <a:gd name="connsiteX4" fmla="*/ 0 w 12196196"/>
                <a:gd name="connsiteY4" fmla="*/ 411116 h 633766"/>
                <a:gd name="connsiteX0" fmla="*/ 0 w 12196123"/>
                <a:gd name="connsiteY0" fmla="*/ 374407 h 597057"/>
                <a:gd name="connsiteX1" fmla="*/ 12147772 w 12196123"/>
                <a:gd name="connsiteY1" fmla="*/ 0 h 597057"/>
                <a:gd name="connsiteX2" fmla="*/ 12196119 w 12196123"/>
                <a:gd name="connsiteY2" fmla="*/ 597057 h 597057"/>
                <a:gd name="connsiteX3" fmla="*/ 4119 w 12196123"/>
                <a:gd name="connsiteY3" fmla="*/ 597057 h 597057"/>
                <a:gd name="connsiteX4" fmla="*/ 0 w 12196123"/>
                <a:gd name="connsiteY4" fmla="*/ 374407 h 597057"/>
                <a:gd name="connsiteX0" fmla="*/ 0 w 12196196"/>
                <a:gd name="connsiteY0" fmla="*/ 404442 h 627092"/>
                <a:gd name="connsiteX1" fmla="*/ 12194493 w 12196196"/>
                <a:gd name="connsiteY1" fmla="*/ 0 h 627092"/>
                <a:gd name="connsiteX2" fmla="*/ 12196119 w 12196196"/>
                <a:gd name="connsiteY2" fmla="*/ 627092 h 627092"/>
                <a:gd name="connsiteX3" fmla="*/ 4119 w 12196196"/>
                <a:gd name="connsiteY3" fmla="*/ 627092 h 627092"/>
                <a:gd name="connsiteX4" fmla="*/ 0 w 12196196"/>
                <a:gd name="connsiteY4" fmla="*/ 404442 h 627092"/>
                <a:gd name="connsiteX0" fmla="*/ 0 w 12196123"/>
                <a:gd name="connsiteY0" fmla="*/ 391093 h 613743"/>
                <a:gd name="connsiteX1" fmla="*/ 12141097 w 12196123"/>
                <a:gd name="connsiteY1" fmla="*/ 0 h 613743"/>
                <a:gd name="connsiteX2" fmla="*/ 12196119 w 12196123"/>
                <a:gd name="connsiteY2" fmla="*/ 613743 h 613743"/>
                <a:gd name="connsiteX3" fmla="*/ 4119 w 12196123"/>
                <a:gd name="connsiteY3" fmla="*/ 613743 h 613743"/>
                <a:gd name="connsiteX4" fmla="*/ 0 w 12196123"/>
                <a:gd name="connsiteY4" fmla="*/ 391093 h 613743"/>
                <a:gd name="connsiteX0" fmla="*/ 0 w 12197830"/>
                <a:gd name="connsiteY0" fmla="*/ 407779 h 630429"/>
                <a:gd name="connsiteX1" fmla="*/ 12197830 w 12197830"/>
                <a:gd name="connsiteY1" fmla="*/ 0 h 630429"/>
                <a:gd name="connsiteX2" fmla="*/ 12196119 w 12197830"/>
                <a:gd name="connsiteY2" fmla="*/ 630429 h 630429"/>
                <a:gd name="connsiteX3" fmla="*/ 4119 w 12197830"/>
                <a:gd name="connsiteY3" fmla="*/ 630429 h 630429"/>
                <a:gd name="connsiteX4" fmla="*/ 0 w 12197830"/>
                <a:gd name="connsiteY4" fmla="*/ 407779 h 630429"/>
                <a:gd name="connsiteX0" fmla="*/ 0 w 12197830"/>
                <a:gd name="connsiteY0" fmla="*/ 0 h 6877450"/>
                <a:gd name="connsiteX1" fmla="*/ 12197830 w 12197830"/>
                <a:gd name="connsiteY1" fmla="*/ 6247021 h 6877450"/>
                <a:gd name="connsiteX2" fmla="*/ 12196119 w 12197830"/>
                <a:gd name="connsiteY2" fmla="*/ 6877450 h 6877450"/>
                <a:gd name="connsiteX3" fmla="*/ 4119 w 12197830"/>
                <a:gd name="connsiteY3" fmla="*/ 6877450 h 6877450"/>
                <a:gd name="connsiteX4" fmla="*/ 0 w 12197830"/>
                <a:gd name="connsiteY4" fmla="*/ 0 h 6877450"/>
                <a:gd name="connsiteX0" fmla="*/ 0 w 12196119"/>
                <a:gd name="connsiteY0" fmla="*/ 1379 h 6878829"/>
                <a:gd name="connsiteX1" fmla="*/ 4996930 w 12196119"/>
                <a:gd name="connsiteY1" fmla="*/ 0 h 6878829"/>
                <a:gd name="connsiteX2" fmla="*/ 12196119 w 12196119"/>
                <a:gd name="connsiteY2" fmla="*/ 6878829 h 6878829"/>
                <a:gd name="connsiteX3" fmla="*/ 4119 w 12196119"/>
                <a:gd name="connsiteY3" fmla="*/ 6878829 h 6878829"/>
                <a:gd name="connsiteX4" fmla="*/ 0 w 12196119"/>
                <a:gd name="connsiteY4" fmla="*/ 1379 h 6878829"/>
                <a:gd name="connsiteX0" fmla="*/ 0 w 5350819"/>
                <a:gd name="connsiteY0" fmla="*/ 1379 h 6878829"/>
                <a:gd name="connsiteX1" fmla="*/ 4996930 w 5350819"/>
                <a:gd name="connsiteY1" fmla="*/ 0 h 6878829"/>
                <a:gd name="connsiteX2" fmla="*/ 5350819 w 5350819"/>
                <a:gd name="connsiteY2" fmla="*/ 6878829 h 6878829"/>
                <a:gd name="connsiteX3" fmla="*/ 4119 w 5350819"/>
                <a:gd name="connsiteY3" fmla="*/ 6878829 h 6878829"/>
                <a:gd name="connsiteX4" fmla="*/ 0 w 5350819"/>
                <a:gd name="connsiteY4" fmla="*/ 1379 h 6878829"/>
                <a:gd name="connsiteX0" fmla="*/ 0 w 5350819"/>
                <a:gd name="connsiteY0" fmla="*/ 1379 h 6878829"/>
                <a:gd name="connsiteX1" fmla="*/ 4044430 w 5350819"/>
                <a:gd name="connsiteY1" fmla="*/ 0 h 6878829"/>
                <a:gd name="connsiteX2" fmla="*/ 5350819 w 5350819"/>
                <a:gd name="connsiteY2" fmla="*/ 6878829 h 6878829"/>
                <a:gd name="connsiteX3" fmla="*/ 4119 w 5350819"/>
                <a:gd name="connsiteY3" fmla="*/ 6878829 h 6878829"/>
                <a:gd name="connsiteX4" fmla="*/ 0 w 5350819"/>
                <a:gd name="connsiteY4" fmla="*/ 1379 h 6878829"/>
                <a:gd name="connsiteX0" fmla="*/ 0 w 5046019"/>
                <a:gd name="connsiteY0" fmla="*/ 1379 h 6878829"/>
                <a:gd name="connsiteX1" fmla="*/ 4044430 w 5046019"/>
                <a:gd name="connsiteY1" fmla="*/ 0 h 6878829"/>
                <a:gd name="connsiteX2" fmla="*/ 5046019 w 5046019"/>
                <a:gd name="connsiteY2" fmla="*/ 6878829 h 6878829"/>
                <a:gd name="connsiteX3" fmla="*/ 4119 w 5046019"/>
                <a:gd name="connsiteY3" fmla="*/ 6878829 h 6878829"/>
                <a:gd name="connsiteX4" fmla="*/ 0 w 5046019"/>
                <a:gd name="connsiteY4" fmla="*/ 1379 h 6878829"/>
                <a:gd name="connsiteX0" fmla="*/ 0 w 5046019"/>
                <a:gd name="connsiteY0" fmla="*/ 0 h 6877450"/>
                <a:gd name="connsiteX1" fmla="*/ 4052693 w 5046019"/>
                <a:gd name="connsiteY1" fmla="*/ 72985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6019"/>
                <a:gd name="connsiteY0" fmla="*/ 0 h 6877450"/>
                <a:gd name="connsiteX1" fmla="*/ 4047185 w 5046019"/>
                <a:gd name="connsiteY1" fmla="*/ 9638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6019"/>
                <a:gd name="connsiteY0" fmla="*/ 0 h 6877450"/>
                <a:gd name="connsiteX1" fmla="*/ 4058202 w 5046019"/>
                <a:gd name="connsiteY1" fmla="*/ 64722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6019"/>
                <a:gd name="connsiteY0" fmla="*/ 0 h 6877450"/>
                <a:gd name="connsiteX1" fmla="*/ 4052694 w 5046019"/>
                <a:gd name="connsiteY1" fmla="*/ 6884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3265"/>
                <a:gd name="connsiteY0" fmla="*/ 31675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1365 w 5043265"/>
                <a:gd name="connsiteY3" fmla="*/ 6870566 h 6870566"/>
                <a:gd name="connsiteX4" fmla="*/ 0 w 5043265"/>
                <a:gd name="connsiteY4" fmla="*/ 31675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1365 w 5043265"/>
                <a:gd name="connsiteY3" fmla="*/ 6870566 h 6870566"/>
                <a:gd name="connsiteX4" fmla="*/ 0 w 5043265"/>
                <a:gd name="connsiteY4" fmla="*/ 1379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83992 w 5043265"/>
                <a:gd name="connsiteY3" fmla="*/ 6843024 h 6870566"/>
                <a:gd name="connsiteX4" fmla="*/ 0 w 5043265"/>
                <a:gd name="connsiteY4" fmla="*/ 1379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4120 w 5043265"/>
                <a:gd name="connsiteY3" fmla="*/ 6859550 h 6870566"/>
                <a:gd name="connsiteX4" fmla="*/ 0 w 5043265"/>
                <a:gd name="connsiteY4" fmla="*/ 1379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1366 w 5043265"/>
                <a:gd name="connsiteY3" fmla="*/ 6859550 h 6870566"/>
                <a:gd name="connsiteX4" fmla="*/ 0 w 5043265"/>
                <a:gd name="connsiteY4" fmla="*/ 1379 h 6870566"/>
                <a:gd name="connsiteX0" fmla="*/ 0 w 5037757"/>
                <a:gd name="connsiteY0" fmla="*/ 1379 h 6859550"/>
                <a:gd name="connsiteX1" fmla="*/ 4049940 w 5037757"/>
                <a:gd name="connsiteY1" fmla="*/ 0 h 6859550"/>
                <a:gd name="connsiteX2" fmla="*/ 5037757 w 5037757"/>
                <a:gd name="connsiteY2" fmla="*/ 6837515 h 6859550"/>
                <a:gd name="connsiteX3" fmla="*/ 1366 w 5037757"/>
                <a:gd name="connsiteY3" fmla="*/ 6859550 h 6859550"/>
                <a:gd name="connsiteX4" fmla="*/ 0 w 5037757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5002" h="6859550">
                  <a:moveTo>
                    <a:pt x="0" y="1379"/>
                  </a:moveTo>
                  <a:lnTo>
                    <a:pt x="4049940" y="0"/>
                  </a:lnTo>
                  <a:lnTo>
                    <a:pt x="5035002" y="6859549"/>
                  </a:lnTo>
                  <a:lnTo>
                    <a:pt x="1366" y="6859550"/>
                  </a:lnTo>
                  <a:cubicBezTo>
                    <a:pt x="-7" y="4573493"/>
                    <a:pt x="1373" y="2287436"/>
                    <a:pt x="0" y="1379"/>
                  </a:cubicBezTo>
                  <a:close/>
                </a:path>
              </a:pathLst>
            </a:custGeom>
            <a:gradFill>
              <a:gsLst>
                <a:gs pos="100000">
                  <a:schemeClr val="accent3">
                    <a:alpha val="95000"/>
                  </a:schemeClr>
                </a:gs>
                <a:gs pos="0">
                  <a:schemeClr val="accent1">
                    <a:alpha val="8000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baseline="-25000" dirty="0"/>
            </a:p>
          </p:txBody>
        </p:sp>
        <p:sp>
          <p:nvSpPr>
            <p:cNvPr id="10" name="Freeform 19"/>
            <p:cNvSpPr>
              <a:spLocks/>
            </p:cNvSpPr>
            <p:nvPr userDrawn="1"/>
          </p:nvSpPr>
          <p:spPr bwMode="auto">
            <a:xfrm>
              <a:off x="1" y="-4114"/>
              <a:ext cx="5033636" cy="6862754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  <a:gd name="connsiteX0" fmla="*/ 8033 w 10000"/>
                <a:gd name="connsiteY0" fmla="*/ 0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8033 w 10000"/>
                <a:gd name="connsiteY4" fmla="*/ 0 h 10000"/>
                <a:gd name="connsiteX0" fmla="*/ 7837 w 10000"/>
                <a:gd name="connsiteY0" fmla="*/ 192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7837 w 10000"/>
                <a:gd name="connsiteY4" fmla="*/ 192 h 10000"/>
                <a:gd name="connsiteX0" fmla="*/ 8033 w 10000"/>
                <a:gd name="connsiteY0" fmla="*/ 0 h 10012"/>
                <a:gd name="connsiteX1" fmla="*/ 0 w 10000"/>
                <a:gd name="connsiteY1" fmla="*/ 12 h 10012"/>
                <a:gd name="connsiteX2" fmla="*/ 7892 w 10000"/>
                <a:gd name="connsiteY2" fmla="*/ 10012 h 10012"/>
                <a:gd name="connsiteX3" fmla="*/ 10000 w 10000"/>
                <a:gd name="connsiteY3" fmla="*/ 10012 h 10012"/>
                <a:gd name="connsiteX4" fmla="*/ 8033 w 10000"/>
                <a:gd name="connsiteY4" fmla="*/ 0 h 10012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6">
                  <a:moveTo>
                    <a:pt x="8033" y="0"/>
                  </a:moveTo>
                  <a:lnTo>
                    <a:pt x="0" y="6"/>
                  </a:lnTo>
                  <a:lnTo>
                    <a:pt x="7892" y="10006"/>
                  </a:lnTo>
                  <a:lnTo>
                    <a:pt x="10000" y="10006"/>
                  </a:lnTo>
                  <a:lnTo>
                    <a:pt x="8033" y="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24000"/>
                  </a:schemeClr>
                </a:gs>
                <a:gs pos="38000">
                  <a:schemeClr val="accent2">
                    <a:alpha val="25000"/>
                  </a:schemeClr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19"/>
            <p:cNvSpPr>
              <a:spLocks/>
            </p:cNvSpPr>
            <p:nvPr userDrawn="1"/>
          </p:nvSpPr>
          <p:spPr bwMode="auto">
            <a:xfrm flipV="1">
              <a:off x="199" y="-686"/>
              <a:ext cx="3432693" cy="6862406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  <a:gd name="connsiteX0" fmla="*/ 8033 w 10000"/>
                <a:gd name="connsiteY0" fmla="*/ 0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8033 w 10000"/>
                <a:gd name="connsiteY4" fmla="*/ 0 h 10000"/>
                <a:gd name="connsiteX0" fmla="*/ 7837 w 10000"/>
                <a:gd name="connsiteY0" fmla="*/ 192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7837 w 10000"/>
                <a:gd name="connsiteY4" fmla="*/ 192 h 10000"/>
                <a:gd name="connsiteX0" fmla="*/ 8033 w 10000"/>
                <a:gd name="connsiteY0" fmla="*/ 0 h 10012"/>
                <a:gd name="connsiteX1" fmla="*/ 0 w 10000"/>
                <a:gd name="connsiteY1" fmla="*/ 12 h 10012"/>
                <a:gd name="connsiteX2" fmla="*/ 7892 w 10000"/>
                <a:gd name="connsiteY2" fmla="*/ 10012 h 10012"/>
                <a:gd name="connsiteX3" fmla="*/ 10000 w 10000"/>
                <a:gd name="connsiteY3" fmla="*/ 10012 h 10012"/>
                <a:gd name="connsiteX4" fmla="*/ 8033 w 10000"/>
                <a:gd name="connsiteY4" fmla="*/ 0 h 10012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4757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8033"/>
                <a:gd name="connsiteY0" fmla="*/ 0 h 10006"/>
                <a:gd name="connsiteX1" fmla="*/ 0 w 8033"/>
                <a:gd name="connsiteY1" fmla="*/ 6 h 10006"/>
                <a:gd name="connsiteX2" fmla="*/ 4757 w 8033"/>
                <a:gd name="connsiteY2" fmla="*/ 10006 h 10006"/>
                <a:gd name="connsiteX3" fmla="*/ 7415 w 8033"/>
                <a:gd name="connsiteY3" fmla="*/ 10006 h 10006"/>
                <a:gd name="connsiteX4" fmla="*/ 8033 w 8033"/>
                <a:gd name="connsiteY4" fmla="*/ 0 h 10006"/>
                <a:gd name="connsiteX0" fmla="*/ 5710 w 9231"/>
                <a:gd name="connsiteY0" fmla="*/ 12 h 9994"/>
                <a:gd name="connsiteX1" fmla="*/ 0 w 9231"/>
                <a:gd name="connsiteY1" fmla="*/ 0 h 9994"/>
                <a:gd name="connsiteX2" fmla="*/ 5922 w 9231"/>
                <a:gd name="connsiteY2" fmla="*/ 9994 h 9994"/>
                <a:gd name="connsiteX3" fmla="*/ 9231 w 9231"/>
                <a:gd name="connsiteY3" fmla="*/ 9994 h 9994"/>
                <a:gd name="connsiteX4" fmla="*/ 5710 w 9231"/>
                <a:gd name="connsiteY4" fmla="*/ 12 h 9994"/>
                <a:gd name="connsiteX0" fmla="*/ 6186 w 10000"/>
                <a:gd name="connsiteY0" fmla="*/ 12 h 10000"/>
                <a:gd name="connsiteX1" fmla="*/ 0 w 10000"/>
                <a:gd name="connsiteY1" fmla="*/ 0 h 10000"/>
                <a:gd name="connsiteX2" fmla="*/ 4575 w 10000"/>
                <a:gd name="connsiteY2" fmla="*/ 10000 h 10000"/>
                <a:gd name="connsiteX3" fmla="*/ 10000 w 10000"/>
                <a:gd name="connsiteY3" fmla="*/ 10000 h 10000"/>
                <a:gd name="connsiteX4" fmla="*/ 6186 w 10000"/>
                <a:gd name="connsiteY4" fmla="*/ 12 h 10000"/>
                <a:gd name="connsiteX0" fmla="*/ 6186 w 7838"/>
                <a:gd name="connsiteY0" fmla="*/ 12 h 10000"/>
                <a:gd name="connsiteX1" fmla="*/ 0 w 7838"/>
                <a:gd name="connsiteY1" fmla="*/ 0 h 10000"/>
                <a:gd name="connsiteX2" fmla="*/ 4575 w 7838"/>
                <a:gd name="connsiteY2" fmla="*/ 10000 h 10000"/>
                <a:gd name="connsiteX3" fmla="*/ 7838 w 7838"/>
                <a:gd name="connsiteY3" fmla="*/ 10000 h 10000"/>
                <a:gd name="connsiteX4" fmla="*/ 6186 w 7838"/>
                <a:gd name="connsiteY4" fmla="*/ 12 h 10000"/>
                <a:gd name="connsiteX0" fmla="*/ 9745 w 10000"/>
                <a:gd name="connsiteY0" fmla="*/ 0 h 10023"/>
                <a:gd name="connsiteX1" fmla="*/ 0 w 10000"/>
                <a:gd name="connsiteY1" fmla="*/ 23 h 10023"/>
                <a:gd name="connsiteX2" fmla="*/ 5837 w 10000"/>
                <a:gd name="connsiteY2" fmla="*/ 10023 h 10023"/>
                <a:gd name="connsiteX3" fmla="*/ 10000 w 10000"/>
                <a:gd name="connsiteY3" fmla="*/ 10023 h 10023"/>
                <a:gd name="connsiteX4" fmla="*/ 9745 w 10000"/>
                <a:gd name="connsiteY4" fmla="*/ 0 h 10023"/>
                <a:gd name="connsiteX0" fmla="*/ 9745 w 11688"/>
                <a:gd name="connsiteY0" fmla="*/ 0 h 10041"/>
                <a:gd name="connsiteX1" fmla="*/ 0 w 11688"/>
                <a:gd name="connsiteY1" fmla="*/ 23 h 10041"/>
                <a:gd name="connsiteX2" fmla="*/ 5837 w 11688"/>
                <a:gd name="connsiteY2" fmla="*/ 10023 h 10041"/>
                <a:gd name="connsiteX3" fmla="*/ 11688 w 11688"/>
                <a:gd name="connsiteY3" fmla="*/ 10041 h 10041"/>
                <a:gd name="connsiteX4" fmla="*/ 9745 w 11688"/>
                <a:gd name="connsiteY4" fmla="*/ 0 h 10041"/>
                <a:gd name="connsiteX0" fmla="*/ 9745 w 11688"/>
                <a:gd name="connsiteY0" fmla="*/ 0 h 10041"/>
                <a:gd name="connsiteX1" fmla="*/ 0 w 11688"/>
                <a:gd name="connsiteY1" fmla="*/ 23 h 10041"/>
                <a:gd name="connsiteX2" fmla="*/ 6990 w 11688"/>
                <a:gd name="connsiteY2" fmla="*/ 10023 h 10041"/>
                <a:gd name="connsiteX3" fmla="*/ 11688 w 11688"/>
                <a:gd name="connsiteY3" fmla="*/ 10041 h 10041"/>
                <a:gd name="connsiteX4" fmla="*/ 9745 w 11688"/>
                <a:gd name="connsiteY4" fmla="*/ 0 h 10041"/>
                <a:gd name="connsiteX0" fmla="*/ 9745 w 11675"/>
                <a:gd name="connsiteY0" fmla="*/ 0 h 10023"/>
                <a:gd name="connsiteX1" fmla="*/ 0 w 11675"/>
                <a:gd name="connsiteY1" fmla="*/ 23 h 10023"/>
                <a:gd name="connsiteX2" fmla="*/ 6990 w 11675"/>
                <a:gd name="connsiteY2" fmla="*/ 10023 h 10023"/>
                <a:gd name="connsiteX3" fmla="*/ 11675 w 11675"/>
                <a:gd name="connsiteY3" fmla="*/ 9950 h 10023"/>
                <a:gd name="connsiteX4" fmla="*/ 9745 w 11675"/>
                <a:gd name="connsiteY4" fmla="*/ 0 h 10023"/>
                <a:gd name="connsiteX0" fmla="*/ 9745 w 11702"/>
                <a:gd name="connsiteY0" fmla="*/ 0 h 10024"/>
                <a:gd name="connsiteX1" fmla="*/ 0 w 11702"/>
                <a:gd name="connsiteY1" fmla="*/ 23 h 10024"/>
                <a:gd name="connsiteX2" fmla="*/ 6990 w 11702"/>
                <a:gd name="connsiteY2" fmla="*/ 10023 h 10024"/>
                <a:gd name="connsiteX3" fmla="*/ 11702 w 11702"/>
                <a:gd name="connsiteY3" fmla="*/ 10024 h 10024"/>
                <a:gd name="connsiteX4" fmla="*/ 9745 w 11702"/>
                <a:gd name="connsiteY4" fmla="*/ 0 h 10024"/>
                <a:gd name="connsiteX0" fmla="*/ 9558 w 11515"/>
                <a:gd name="connsiteY0" fmla="*/ 0 h 10024"/>
                <a:gd name="connsiteX1" fmla="*/ 0 w 11515"/>
                <a:gd name="connsiteY1" fmla="*/ 303 h 10024"/>
                <a:gd name="connsiteX2" fmla="*/ 6803 w 11515"/>
                <a:gd name="connsiteY2" fmla="*/ 10023 h 10024"/>
                <a:gd name="connsiteX3" fmla="*/ 11515 w 11515"/>
                <a:gd name="connsiteY3" fmla="*/ 10024 h 10024"/>
                <a:gd name="connsiteX4" fmla="*/ 9558 w 11515"/>
                <a:gd name="connsiteY4" fmla="*/ 0 h 10024"/>
                <a:gd name="connsiteX0" fmla="*/ 9772 w 11729"/>
                <a:gd name="connsiteY0" fmla="*/ 0 h 10024"/>
                <a:gd name="connsiteX1" fmla="*/ 0 w 11729"/>
                <a:gd name="connsiteY1" fmla="*/ 6 h 10024"/>
                <a:gd name="connsiteX2" fmla="*/ 7017 w 11729"/>
                <a:gd name="connsiteY2" fmla="*/ 10023 h 10024"/>
                <a:gd name="connsiteX3" fmla="*/ 11729 w 11729"/>
                <a:gd name="connsiteY3" fmla="*/ 10024 h 10024"/>
                <a:gd name="connsiteX4" fmla="*/ 9772 w 11729"/>
                <a:gd name="connsiteY4" fmla="*/ 0 h 10024"/>
                <a:gd name="connsiteX0" fmla="*/ 9785 w 11729"/>
                <a:gd name="connsiteY0" fmla="*/ 62 h 10018"/>
                <a:gd name="connsiteX1" fmla="*/ 0 w 11729"/>
                <a:gd name="connsiteY1" fmla="*/ 0 h 10018"/>
                <a:gd name="connsiteX2" fmla="*/ 7017 w 11729"/>
                <a:gd name="connsiteY2" fmla="*/ 10017 h 10018"/>
                <a:gd name="connsiteX3" fmla="*/ 11729 w 11729"/>
                <a:gd name="connsiteY3" fmla="*/ 10018 h 10018"/>
                <a:gd name="connsiteX4" fmla="*/ 9785 w 11729"/>
                <a:gd name="connsiteY4" fmla="*/ 62 h 10018"/>
                <a:gd name="connsiteX0" fmla="*/ 9772 w 11729"/>
                <a:gd name="connsiteY0" fmla="*/ 5 h 10018"/>
                <a:gd name="connsiteX1" fmla="*/ 0 w 11729"/>
                <a:gd name="connsiteY1" fmla="*/ 0 h 10018"/>
                <a:gd name="connsiteX2" fmla="*/ 7017 w 11729"/>
                <a:gd name="connsiteY2" fmla="*/ 10017 h 10018"/>
                <a:gd name="connsiteX3" fmla="*/ 11729 w 11729"/>
                <a:gd name="connsiteY3" fmla="*/ 10018 h 10018"/>
                <a:gd name="connsiteX4" fmla="*/ 9772 w 11729"/>
                <a:gd name="connsiteY4" fmla="*/ 5 h 10018"/>
                <a:gd name="connsiteX0" fmla="*/ 9772 w 11729"/>
                <a:gd name="connsiteY0" fmla="*/ 5 h 10018"/>
                <a:gd name="connsiteX1" fmla="*/ 0 w 11729"/>
                <a:gd name="connsiteY1" fmla="*/ 0 h 10018"/>
                <a:gd name="connsiteX2" fmla="*/ 1064 w 11729"/>
                <a:gd name="connsiteY2" fmla="*/ 1494 h 10018"/>
                <a:gd name="connsiteX3" fmla="*/ 7017 w 11729"/>
                <a:gd name="connsiteY3" fmla="*/ 10017 h 10018"/>
                <a:gd name="connsiteX4" fmla="*/ 11729 w 11729"/>
                <a:gd name="connsiteY4" fmla="*/ 10018 h 10018"/>
                <a:gd name="connsiteX5" fmla="*/ 9772 w 11729"/>
                <a:gd name="connsiteY5" fmla="*/ 5 h 10018"/>
                <a:gd name="connsiteX0" fmla="*/ 9791 w 11748"/>
                <a:gd name="connsiteY0" fmla="*/ 5 h 10018"/>
                <a:gd name="connsiteX1" fmla="*/ 19 w 11748"/>
                <a:gd name="connsiteY1" fmla="*/ 0 h 10018"/>
                <a:gd name="connsiteX2" fmla="*/ 0 w 11748"/>
                <a:gd name="connsiteY2" fmla="*/ 2481 h 10018"/>
                <a:gd name="connsiteX3" fmla="*/ 7036 w 11748"/>
                <a:gd name="connsiteY3" fmla="*/ 10017 h 10018"/>
                <a:gd name="connsiteX4" fmla="*/ 11748 w 11748"/>
                <a:gd name="connsiteY4" fmla="*/ 10018 h 10018"/>
                <a:gd name="connsiteX5" fmla="*/ 9791 w 11748"/>
                <a:gd name="connsiteY5" fmla="*/ 5 h 1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48" h="10018">
                  <a:moveTo>
                    <a:pt x="9791" y="5"/>
                  </a:moveTo>
                  <a:lnTo>
                    <a:pt x="19" y="0"/>
                  </a:lnTo>
                  <a:cubicBezTo>
                    <a:pt x="13" y="827"/>
                    <a:pt x="6" y="1654"/>
                    <a:pt x="0" y="2481"/>
                  </a:cubicBezTo>
                  <a:lnTo>
                    <a:pt x="7036" y="10017"/>
                  </a:lnTo>
                  <a:lnTo>
                    <a:pt x="11748" y="10018"/>
                  </a:lnTo>
                  <a:lnTo>
                    <a:pt x="9791" y="5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17000"/>
                  </a:schemeClr>
                </a:gs>
                <a:gs pos="38000">
                  <a:schemeClr val="accent2">
                    <a:alpha val="18000"/>
                  </a:schemeClr>
                </a:gs>
              </a:gsLst>
              <a:lin ang="1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10" y="457200"/>
            <a:ext cx="2612898" cy="16002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457200"/>
            <a:ext cx="4629150" cy="5713358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8610" y="2514184"/>
            <a:ext cx="2777490" cy="3658016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2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4/26/2015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DBECBBC-B5FD-4F11-9AC2-5AED2BF7CA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783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gradFill>
          <a:gsLst>
            <a:gs pos="100000">
              <a:schemeClr val="accent3"/>
            </a:gs>
            <a:gs pos="0">
              <a:schemeClr val="accent1"/>
            </a:gs>
          </a:gsLst>
          <a:lin ang="14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 userDrawn="1"/>
        </p:nvGrpSpPr>
        <p:grpSpPr>
          <a:xfrm>
            <a:off x="-1" y="3"/>
            <a:ext cx="9144001" cy="6858639"/>
            <a:chOff x="-1" y="-1"/>
            <a:chExt cx="12192001" cy="6858639"/>
          </a:xfrm>
        </p:grpSpPr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831769" y="-1"/>
              <a:ext cx="10777861" cy="6858639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30" h="5110">
                  <a:moveTo>
                    <a:pt x="3840" y="0"/>
                  </a:moveTo>
                  <a:lnTo>
                    <a:pt x="0" y="0"/>
                  </a:lnTo>
                  <a:lnTo>
                    <a:pt x="6337" y="5110"/>
                  </a:lnTo>
                  <a:lnTo>
                    <a:pt x="8030" y="5110"/>
                  </a:lnTo>
                  <a:lnTo>
                    <a:pt x="3840" y="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lumMod val="50000"/>
                    <a:alpha val="20000"/>
                  </a:schemeClr>
                </a:gs>
                <a:gs pos="0">
                  <a:schemeClr val="accent2">
                    <a:alpha val="2500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347084" y="-1"/>
              <a:ext cx="10318828" cy="6858639"/>
            </a:xfrm>
            <a:custGeom>
              <a:avLst/>
              <a:gdLst>
                <a:gd name="T0" fmla="*/ 7688 w 7688"/>
                <a:gd name="T1" fmla="*/ 0 h 5110"/>
                <a:gd name="T2" fmla="*/ 5495 w 7688"/>
                <a:gd name="T3" fmla="*/ 0 h 5110"/>
                <a:gd name="T4" fmla="*/ 0 w 7688"/>
                <a:gd name="T5" fmla="*/ 5110 h 5110"/>
                <a:gd name="T6" fmla="*/ 5050 w 7688"/>
                <a:gd name="T7" fmla="*/ 5110 h 5110"/>
                <a:gd name="T8" fmla="*/ 7495 w 7688"/>
                <a:gd name="T9" fmla="*/ 376 h 5110"/>
                <a:gd name="T10" fmla="*/ 7688 w 7688"/>
                <a:gd name="T11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88" h="5110">
                  <a:moveTo>
                    <a:pt x="7688" y="0"/>
                  </a:moveTo>
                  <a:lnTo>
                    <a:pt x="5495" y="0"/>
                  </a:lnTo>
                  <a:lnTo>
                    <a:pt x="0" y="5110"/>
                  </a:lnTo>
                  <a:lnTo>
                    <a:pt x="5050" y="5110"/>
                  </a:lnTo>
                  <a:lnTo>
                    <a:pt x="7495" y="376"/>
                  </a:lnTo>
                  <a:lnTo>
                    <a:pt x="7688" y="0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  <a:alpha val="3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-1" y="398050"/>
              <a:ext cx="12192001" cy="5753528"/>
            </a:xfrm>
            <a:custGeom>
              <a:avLst/>
              <a:gdLst>
                <a:gd name="T0" fmla="*/ 0 w 9078"/>
                <a:gd name="T1" fmla="*/ 0 h 4284"/>
                <a:gd name="T2" fmla="*/ 0 w 9078"/>
                <a:gd name="T3" fmla="*/ 3607 h 4284"/>
                <a:gd name="T4" fmla="*/ 9078 w 9078"/>
                <a:gd name="T5" fmla="*/ 4284 h 4284"/>
                <a:gd name="T6" fmla="*/ 9078 w 9078"/>
                <a:gd name="T7" fmla="*/ 2703 h 4284"/>
                <a:gd name="T8" fmla="*/ 0 w 9078"/>
                <a:gd name="T9" fmla="*/ 0 h 4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4284">
                  <a:moveTo>
                    <a:pt x="0" y="0"/>
                  </a:moveTo>
                  <a:lnTo>
                    <a:pt x="0" y="3607"/>
                  </a:lnTo>
                  <a:lnTo>
                    <a:pt x="9078" y="4284"/>
                  </a:lnTo>
                  <a:lnTo>
                    <a:pt x="9078" y="270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51800">
                  <a:schemeClr val="accent3">
                    <a:alpha val="30000"/>
                  </a:schemeClr>
                </a:gs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1447222" y="475725"/>
              <a:ext cx="10744778" cy="6382913"/>
            </a:xfrm>
            <a:custGeom>
              <a:avLst/>
              <a:gdLst>
                <a:gd name="T0" fmla="*/ 7968 w 7968"/>
                <a:gd name="T1" fmla="*/ 0 h 4740"/>
                <a:gd name="T2" fmla="*/ 0 w 7968"/>
                <a:gd name="T3" fmla="*/ 4731 h 4740"/>
                <a:gd name="T4" fmla="*/ 5164 w 7968"/>
                <a:gd name="T5" fmla="*/ 4740 h 4740"/>
                <a:gd name="T6" fmla="*/ 7968 w 7968"/>
                <a:gd name="T7" fmla="*/ 1580 h 4740"/>
                <a:gd name="T8" fmla="*/ 7968 w 7968"/>
                <a:gd name="T9" fmla="*/ 0 h 4740"/>
                <a:gd name="connsiteX0" fmla="*/ 10015 w 10015"/>
                <a:gd name="connsiteY0" fmla="*/ 0 h 10001"/>
                <a:gd name="connsiteX1" fmla="*/ 0 w 10015"/>
                <a:gd name="connsiteY1" fmla="*/ 10001 h 10001"/>
                <a:gd name="connsiteX2" fmla="*/ 6496 w 10015"/>
                <a:gd name="connsiteY2" fmla="*/ 10000 h 10001"/>
                <a:gd name="connsiteX3" fmla="*/ 10015 w 10015"/>
                <a:gd name="connsiteY3" fmla="*/ 3333 h 10001"/>
                <a:gd name="connsiteX4" fmla="*/ 10015 w 10015"/>
                <a:gd name="connsiteY4" fmla="*/ 0 h 1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5" h="10001">
                  <a:moveTo>
                    <a:pt x="10015" y="0"/>
                  </a:moveTo>
                  <a:lnTo>
                    <a:pt x="0" y="10001"/>
                  </a:lnTo>
                  <a:lnTo>
                    <a:pt x="6496" y="10000"/>
                  </a:lnTo>
                  <a:lnTo>
                    <a:pt x="10015" y="3333"/>
                  </a:lnTo>
                  <a:lnTo>
                    <a:pt x="10015" y="0"/>
                  </a:lnTo>
                  <a:close/>
                </a:path>
              </a:pathLst>
            </a:custGeom>
            <a:gradFill>
              <a:gsLst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10000"/>
                  </a:schemeClr>
                </a:gs>
              </a:gsLst>
              <a:lin ang="144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grpSp>
        <p:nvGrpSpPr>
          <p:cNvPr id="29" name="Group 28" descr="abstract background design"/>
          <p:cNvGrpSpPr/>
          <p:nvPr userDrawn="1"/>
        </p:nvGrpSpPr>
        <p:grpSpPr>
          <a:xfrm>
            <a:off x="3572" y="0"/>
            <a:ext cx="9151145" cy="6858638"/>
            <a:chOff x="0" y="618575"/>
            <a:chExt cx="12201526" cy="6858638"/>
          </a:xfrm>
        </p:grpSpPr>
        <p:sp>
          <p:nvSpPr>
            <p:cNvPr id="27" name="Rectangle 26"/>
            <p:cNvSpPr/>
            <p:nvPr userDrawn="1"/>
          </p:nvSpPr>
          <p:spPr>
            <a:xfrm>
              <a:off x="0" y="618575"/>
              <a:ext cx="12192000" cy="6858638"/>
            </a:xfrm>
            <a:prstGeom prst="rect">
              <a:avLst/>
            </a:prstGeom>
            <a:gradFill>
              <a:gsLst>
                <a:gs pos="100000">
                  <a:schemeClr val="accent3">
                    <a:alpha val="0"/>
                  </a:schemeClr>
                </a:gs>
                <a:gs pos="0">
                  <a:schemeClr val="accent2">
                    <a:alpha val="5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9526" y="618894"/>
              <a:ext cx="12192000" cy="6858001"/>
            </a:xfrm>
            <a:prstGeom prst="rect">
              <a:avLst/>
            </a:prstGeom>
            <a:gradFill>
              <a:gsLst>
                <a:gs pos="67000">
                  <a:schemeClr val="accent3">
                    <a:alpha val="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4/26/2015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Freeform 10"/>
          <p:cNvSpPr>
            <a:spLocks/>
          </p:cNvSpPr>
          <p:nvPr userDrawn="1"/>
        </p:nvSpPr>
        <p:spPr bwMode="auto">
          <a:xfrm>
            <a:off x="-832248" y="28575"/>
            <a:ext cx="10808495" cy="6800850"/>
          </a:xfrm>
          <a:custGeom>
            <a:avLst/>
            <a:gdLst>
              <a:gd name="T0" fmla="*/ 0 w 9078"/>
              <a:gd name="T1" fmla="*/ 0 h 4284"/>
              <a:gd name="T2" fmla="*/ 0 w 9078"/>
              <a:gd name="T3" fmla="*/ 3607 h 4284"/>
              <a:gd name="T4" fmla="*/ 9078 w 9078"/>
              <a:gd name="T5" fmla="*/ 4284 h 4284"/>
              <a:gd name="T6" fmla="*/ 9078 w 9078"/>
              <a:gd name="T7" fmla="*/ 2703 h 4284"/>
              <a:gd name="T8" fmla="*/ 0 w 9078"/>
              <a:gd name="T9" fmla="*/ 0 h 4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78" h="4284">
                <a:moveTo>
                  <a:pt x="0" y="0"/>
                </a:moveTo>
                <a:lnTo>
                  <a:pt x="0" y="3607"/>
                </a:lnTo>
                <a:lnTo>
                  <a:pt x="9078" y="4284"/>
                </a:lnTo>
                <a:lnTo>
                  <a:pt x="9078" y="270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20" name="Freeform 15"/>
          <p:cNvSpPr>
            <a:spLocks/>
          </p:cNvSpPr>
          <p:nvPr userDrawn="1"/>
        </p:nvSpPr>
        <p:spPr bwMode="auto">
          <a:xfrm>
            <a:off x="-2381" y="-627063"/>
            <a:ext cx="9153525" cy="8112126"/>
          </a:xfrm>
          <a:custGeom>
            <a:avLst/>
            <a:gdLst>
              <a:gd name="T0" fmla="*/ 7688 w 7688"/>
              <a:gd name="T1" fmla="*/ 0 h 5110"/>
              <a:gd name="T2" fmla="*/ 5495 w 7688"/>
              <a:gd name="T3" fmla="*/ 0 h 5110"/>
              <a:gd name="T4" fmla="*/ 0 w 7688"/>
              <a:gd name="T5" fmla="*/ 5110 h 5110"/>
              <a:gd name="T6" fmla="*/ 5050 w 7688"/>
              <a:gd name="T7" fmla="*/ 5110 h 5110"/>
              <a:gd name="T8" fmla="*/ 7495 w 7688"/>
              <a:gd name="T9" fmla="*/ 376 h 5110"/>
              <a:gd name="T10" fmla="*/ 7688 w 7688"/>
              <a:gd name="T11" fmla="*/ 0 h 5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88" h="5110">
                <a:moveTo>
                  <a:pt x="7688" y="0"/>
                </a:moveTo>
                <a:lnTo>
                  <a:pt x="5495" y="0"/>
                </a:lnTo>
                <a:lnTo>
                  <a:pt x="0" y="5110"/>
                </a:lnTo>
                <a:lnTo>
                  <a:pt x="5050" y="5110"/>
                </a:lnTo>
                <a:lnTo>
                  <a:pt x="7495" y="376"/>
                </a:lnTo>
                <a:lnTo>
                  <a:pt x="768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pic>
        <p:nvPicPr>
          <p:cNvPr id="7" name="Picture 6" descr="photo of man sitting on an outdoor bench, using a table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" y="431"/>
            <a:ext cx="6657143" cy="6857143"/>
          </a:xfrm>
          <a:prstGeom prst="rect">
            <a:avLst/>
          </a:prstGeom>
        </p:spPr>
      </p:pic>
      <p:sp>
        <p:nvSpPr>
          <p:cNvPr id="23" name="Freeform 5" descr="Callout shape"/>
          <p:cNvSpPr>
            <a:spLocks/>
          </p:cNvSpPr>
          <p:nvPr userDrawn="1"/>
        </p:nvSpPr>
        <p:spPr bwMode="auto">
          <a:xfrm>
            <a:off x="5084008" y="356679"/>
            <a:ext cx="3717036" cy="3008376"/>
          </a:xfrm>
          <a:custGeom>
            <a:avLst/>
            <a:gdLst>
              <a:gd name="T0" fmla="*/ 0 w 4338"/>
              <a:gd name="T1" fmla="*/ 0 h 2582"/>
              <a:gd name="T2" fmla="*/ 0 w 4338"/>
              <a:gd name="T3" fmla="*/ 2353 h 2582"/>
              <a:gd name="T4" fmla="*/ 921 w 4338"/>
              <a:gd name="T5" fmla="*/ 2353 h 2582"/>
              <a:gd name="T6" fmla="*/ 1101 w 4338"/>
              <a:gd name="T7" fmla="*/ 2582 h 2582"/>
              <a:gd name="T8" fmla="*/ 1278 w 4338"/>
              <a:gd name="T9" fmla="*/ 2353 h 2582"/>
              <a:gd name="T10" fmla="*/ 4338 w 4338"/>
              <a:gd name="T11" fmla="*/ 2353 h 2582"/>
              <a:gd name="T12" fmla="*/ 4338 w 4338"/>
              <a:gd name="T13" fmla="*/ 0 h 2582"/>
              <a:gd name="T14" fmla="*/ 0 w 4338"/>
              <a:gd name="T15" fmla="*/ 0 h 2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38" h="2582">
                <a:moveTo>
                  <a:pt x="0" y="0"/>
                </a:moveTo>
                <a:lnTo>
                  <a:pt x="0" y="2353"/>
                </a:lnTo>
                <a:lnTo>
                  <a:pt x="921" y="2353"/>
                </a:lnTo>
                <a:lnTo>
                  <a:pt x="1101" y="2582"/>
                </a:lnTo>
                <a:lnTo>
                  <a:pt x="1278" y="2353"/>
                </a:lnTo>
                <a:lnTo>
                  <a:pt x="4338" y="2353"/>
                </a:lnTo>
                <a:lnTo>
                  <a:pt x="4338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6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08796" y="1382353"/>
            <a:ext cx="3209576" cy="683787"/>
          </a:xfrm>
        </p:spPr>
        <p:txBody>
          <a:bodyPr anchor="b">
            <a:normAutofit/>
          </a:bodyPr>
          <a:lstStyle>
            <a:lvl1pPr algn="l">
              <a:defRPr sz="20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3" hasCustomPrompt="1"/>
          </p:nvPr>
        </p:nvSpPr>
        <p:spPr>
          <a:xfrm>
            <a:off x="5836488" y="2067298"/>
            <a:ext cx="2662042" cy="95566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51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en-US" sz="6800" smtClean="0">
                <a:solidFill>
                  <a:schemeClr val="accent1"/>
                </a:solidFill>
                <a:cs typeface="+mn-cs"/>
              </a:defRPr>
            </a:lvl2pPr>
            <a:lvl3pPr>
              <a:defRPr lang="en-US" sz="6800" smtClean="0">
                <a:solidFill>
                  <a:schemeClr val="accent1"/>
                </a:solidFill>
                <a:cs typeface="+mn-cs"/>
              </a:defRPr>
            </a:lvl3pPr>
            <a:lvl4pPr>
              <a:defRPr lang="en-US" sz="6800" smtClean="0">
                <a:solidFill>
                  <a:schemeClr val="accent1"/>
                </a:solidFill>
                <a:cs typeface="+mn-cs"/>
              </a:defRPr>
            </a:lvl4pPr>
            <a:lvl5pPr>
              <a:defRPr lang="en-US" sz="6800">
                <a:solidFill>
                  <a:schemeClr val="accent1"/>
                </a:solidFill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8173" y="6209375"/>
            <a:ext cx="3745505" cy="336626"/>
          </a:xfrm>
        </p:spPr>
        <p:txBody>
          <a:bodyPr>
            <a:noAutofit/>
          </a:bodyPr>
          <a:lstStyle>
            <a:lvl1pPr marL="0" indent="0" algn="l">
              <a:buNone/>
              <a:defRPr sz="1800" b="0">
                <a:solidFill>
                  <a:schemeClr val="tx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398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4/26/2015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524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4/26/2015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354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4/26/2015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630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4/26/2015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07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>
          <a:gsLst>
            <a:gs pos="100000">
              <a:schemeClr val="accent1"/>
            </a:gs>
            <a:gs pos="0">
              <a:schemeClr val="accent3"/>
            </a:gs>
          </a:gsLst>
          <a:lin ang="19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 flipH="1">
            <a:off x="-1" y="3"/>
            <a:ext cx="9144001" cy="6858639"/>
            <a:chOff x="-1" y="-1"/>
            <a:chExt cx="12192001" cy="6858639"/>
          </a:xfrm>
        </p:grpSpPr>
        <p:sp>
          <p:nvSpPr>
            <p:cNvPr id="15" name="Freeform 19"/>
            <p:cNvSpPr>
              <a:spLocks/>
            </p:cNvSpPr>
            <p:nvPr userDrawn="1"/>
          </p:nvSpPr>
          <p:spPr bwMode="auto">
            <a:xfrm>
              <a:off x="831769" y="-1"/>
              <a:ext cx="10777861" cy="6858639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30" h="5110">
                  <a:moveTo>
                    <a:pt x="3840" y="0"/>
                  </a:moveTo>
                  <a:lnTo>
                    <a:pt x="0" y="0"/>
                  </a:lnTo>
                  <a:lnTo>
                    <a:pt x="6337" y="5110"/>
                  </a:lnTo>
                  <a:lnTo>
                    <a:pt x="8030" y="5110"/>
                  </a:lnTo>
                  <a:lnTo>
                    <a:pt x="3840" y="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lumMod val="50000"/>
                    <a:alpha val="20000"/>
                  </a:schemeClr>
                </a:gs>
                <a:gs pos="0">
                  <a:schemeClr val="accent2">
                    <a:alpha val="2500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47084" y="-1"/>
              <a:ext cx="10318828" cy="6858639"/>
            </a:xfrm>
            <a:custGeom>
              <a:avLst/>
              <a:gdLst>
                <a:gd name="T0" fmla="*/ 7688 w 7688"/>
                <a:gd name="T1" fmla="*/ 0 h 5110"/>
                <a:gd name="T2" fmla="*/ 5495 w 7688"/>
                <a:gd name="T3" fmla="*/ 0 h 5110"/>
                <a:gd name="T4" fmla="*/ 0 w 7688"/>
                <a:gd name="T5" fmla="*/ 5110 h 5110"/>
                <a:gd name="T6" fmla="*/ 5050 w 7688"/>
                <a:gd name="T7" fmla="*/ 5110 h 5110"/>
                <a:gd name="T8" fmla="*/ 7495 w 7688"/>
                <a:gd name="T9" fmla="*/ 376 h 5110"/>
                <a:gd name="T10" fmla="*/ 7688 w 7688"/>
                <a:gd name="T11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88" h="5110">
                  <a:moveTo>
                    <a:pt x="7688" y="0"/>
                  </a:moveTo>
                  <a:lnTo>
                    <a:pt x="5495" y="0"/>
                  </a:lnTo>
                  <a:lnTo>
                    <a:pt x="0" y="5110"/>
                  </a:lnTo>
                  <a:lnTo>
                    <a:pt x="5050" y="5110"/>
                  </a:lnTo>
                  <a:lnTo>
                    <a:pt x="7495" y="376"/>
                  </a:lnTo>
                  <a:lnTo>
                    <a:pt x="7688" y="0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  <a:alpha val="3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9"/>
            <p:cNvSpPr>
              <a:spLocks/>
            </p:cNvSpPr>
            <p:nvPr userDrawn="1"/>
          </p:nvSpPr>
          <p:spPr bwMode="auto">
            <a:xfrm>
              <a:off x="-1" y="398050"/>
              <a:ext cx="12192001" cy="5753528"/>
            </a:xfrm>
            <a:custGeom>
              <a:avLst/>
              <a:gdLst>
                <a:gd name="T0" fmla="*/ 0 w 9078"/>
                <a:gd name="T1" fmla="*/ 0 h 4284"/>
                <a:gd name="T2" fmla="*/ 0 w 9078"/>
                <a:gd name="T3" fmla="*/ 3607 h 4284"/>
                <a:gd name="T4" fmla="*/ 9078 w 9078"/>
                <a:gd name="T5" fmla="*/ 4284 h 4284"/>
                <a:gd name="T6" fmla="*/ 9078 w 9078"/>
                <a:gd name="T7" fmla="*/ 2703 h 4284"/>
                <a:gd name="T8" fmla="*/ 0 w 9078"/>
                <a:gd name="T9" fmla="*/ 0 h 4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4284">
                  <a:moveTo>
                    <a:pt x="0" y="0"/>
                  </a:moveTo>
                  <a:lnTo>
                    <a:pt x="0" y="3607"/>
                  </a:lnTo>
                  <a:lnTo>
                    <a:pt x="9078" y="4284"/>
                  </a:lnTo>
                  <a:lnTo>
                    <a:pt x="9078" y="270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51800">
                  <a:schemeClr val="accent3">
                    <a:alpha val="30000"/>
                  </a:schemeClr>
                </a:gs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1447222" y="475725"/>
              <a:ext cx="10744778" cy="6382913"/>
            </a:xfrm>
            <a:custGeom>
              <a:avLst/>
              <a:gdLst>
                <a:gd name="T0" fmla="*/ 7968 w 7968"/>
                <a:gd name="T1" fmla="*/ 0 h 4740"/>
                <a:gd name="T2" fmla="*/ 0 w 7968"/>
                <a:gd name="T3" fmla="*/ 4731 h 4740"/>
                <a:gd name="T4" fmla="*/ 5164 w 7968"/>
                <a:gd name="T5" fmla="*/ 4740 h 4740"/>
                <a:gd name="T6" fmla="*/ 7968 w 7968"/>
                <a:gd name="T7" fmla="*/ 1580 h 4740"/>
                <a:gd name="T8" fmla="*/ 7968 w 7968"/>
                <a:gd name="T9" fmla="*/ 0 h 4740"/>
                <a:gd name="connsiteX0" fmla="*/ 10015 w 10015"/>
                <a:gd name="connsiteY0" fmla="*/ 0 h 10001"/>
                <a:gd name="connsiteX1" fmla="*/ 0 w 10015"/>
                <a:gd name="connsiteY1" fmla="*/ 10001 h 10001"/>
                <a:gd name="connsiteX2" fmla="*/ 6496 w 10015"/>
                <a:gd name="connsiteY2" fmla="*/ 10000 h 10001"/>
                <a:gd name="connsiteX3" fmla="*/ 10015 w 10015"/>
                <a:gd name="connsiteY3" fmla="*/ 3333 h 10001"/>
                <a:gd name="connsiteX4" fmla="*/ 10015 w 10015"/>
                <a:gd name="connsiteY4" fmla="*/ 0 h 1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5" h="10001">
                  <a:moveTo>
                    <a:pt x="10015" y="0"/>
                  </a:moveTo>
                  <a:lnTo>
                    <a:pt x="0" y="10001"/>
                  </a:lnTo>
                  <a:lnTo>
                    <a:pt x="6496" y="10000"/>
                  </a:lnTo>
                  <a:lnTo>
                    <a:pt x="10015" y="3333"/>
                  </a:lnTo>
                  <a:lnTo>
                    <a:pt x="10015" y="0"/>
                  </a:lnTo>
                  <a:close/>
                </a:path>
              </a:pathLst>
            </a:custGeom>
            <a:gradFill>
              <a:gsLst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10000"/>
                  </a:schemeClr>
                </a:gs>
              </a:gsLst>
              <a:lin ang="144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grpSp>
        <p:nvGrpSpPr>
          <p:cNvPr id="19" name="Group 18" descr="abstract background design"/>
          <p:cNvGrpSpPr/>
          <p:nvPr userDrawn="1"/>
        </p:nvGrpSpPr>
        <p:grpSpPr>
          <a:xfrm flipH="1">
            <a:off x="1" y="-638"/>
            <a:ext cx="9151145" cy="6858638"/>
            <a:chOff x="0" y="618575"/>
            <a:chExt cx="12201526" cy="6858638"/>
          </a:xfrm>
        </p:grpSpPr>
        <p:sp>
          <p:nvSpPr>
            <p:cNvPr id="20" name="Rectangle 19"/>
            <p:cNvSpPr/>
            <p:nvPr userDrawn="1"/>
          </p:nvSpPr>
          <p:spPr>
            <a:xfrm>
              <a:off x="0" y="618575"/>
              <a:ext cx="12192000" cy="6858638"/>
            </a:xfrm>
            <a:prstGeom prst="rect">
              <a:avLst/>
            </a:prstGeom>
            <a:gradFill>
              <a:gsLst>
                <a:gs pos="100000">
                  <a:schemeClr val="accent3">
                    <a:alpha val="0"/>
                  </a:schemeClr>
                </a:gs>
                <a:gs pos="0">
                  <a:schemeClr val="accent2">
                    <a:alpha val="5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526" y="618894"/>
              <a:ext cx="12192000" cy="6858001"/>
            </a:xfrm>
            <a:prstGeom prst="rect">
              <a:avLst/>
            </a:prstGeom>
            <a:gradFill>
              <a:gsLst>
                <a:gs pos="67000">
                  <a:schemeClr val="accent3">
                    <a:alpha val="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sp>
        <p:nvSpPr>
          <p:cNvPr id="22" name="Freeform 15"/>
          <p:cNvSpPr>
            <a:spLocks/>
          </p:cNvSpPr>
          <p:nvPr userDrawn="1"/>
        </p:nvSpPr>
        <p:spPr bwMode="auto">
          <a:xfrm flipH="1">
            <a:off x="-2381" y="-627063"/>
            <a:ext cx="9153525" cy="8112126"/>
          </a:xfrm>
          <a:custGeom>
            <a:avLst/>
            <a:gdLst>
              <a:gd name="T0" fmla="*/ 7688 w 7688"/>
              <a:gd name="T1" fmla="*/ 0 h 5110"/>
              <a:gd name="T2" fmla="*/ 5495 w 7688"/>
              <a:gd name="T3" fmla="*/ 0 h 5110"/>
              <a:gd name="T4" fmla="*/ 0 w 7688"/>
              <a:gd name="T5" fmla="*/ 5110 h 5110"/>
              <a:gd name="T6" fmla="*/ 5050 w 7688"/>
              <a:gd name="T7" fmla="*/ 5110 h 5110"/>
              <a:gd name="T8" fmla="*/ 7495 w 7688"/>
              <a:gd name="T9" fmla="*/ 376 h 5110"/>
              <a:gd name="T10" fmla="*/ 7688 w 7688"/>
              <a:gd name="T11" fmla="*/ 0 h 5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88" h="5110">
                <a:moveTo>
                  <a:pt x="7688" y="0"/>
                </a:moveTo>
                <a:lnTo>
                  <a:pt x="5495" y="0"/>
                </a:lnTo>
                <a:lnTo>
                  <a:pt x="0" y="5110"/>
                </a:lnTo>
                <a:lnTo>
                  <a:pt x="5050" y="5110"/>
                </a:lnTo>
                <a:lnTo>
                  <a:pt x="7495" y="376"/>
                </a:lnTo>
                <a:lnTo>
                  <a:pt x="768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8776" y="2384365"/>
            <a:ext cx="6881751" cy="2852737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-2381" y="5486400"/>
            <a:ext cx="9153525" cy="13712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8776" y="5620218"/>
            <a:ext cx="6881751" cy="1237467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FFEE5F-65BB-4268-AC17-D19CED90FB82}" type="datetimeFigureOut">
              <a:rPr lang="en-US" smtClean="0"/>
              <a:pPr/>
              <a:t>4/26/2015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7229026" y="3391241"/>
            <a:ext cx="3417882" cy="27384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DBECBBC-B5FD-4F11-9AC2-5AED2BF7CA3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5" name="Picture 24" descr="Office Mix Logo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97"/>
          <a:stretch/>
        </p:blipFill>
        <p:spPr>
          <a:xfrm>
            <a:off x="651386" y="4100388"/>
            <a:ext cx="930479" cy="144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718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027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4/26/2015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1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90690"/>
            <a:ext cx="3868340" cy="814387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90690"/>
            <a:ext cx="3887391" cy="814387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4/26/2015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00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4/26/2015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515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4/26/2015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413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" y="-2971"/>
            <a:ext cx="9144001" cy="6866062"/>
            <a:chOff x="-1" y="-2971"/>
            <a:chExt cx="12192001" cy="6866062"/>
          </a:xfrm>
        </p:grpSpPr>
        <p:sp>
          <p:nvSpPr>
            <p:cNvPr id="9" name="Freeform 37"/>
            <p:cNvSpPr>
              <a:spLocks/>
            </p:cNvSpPr>
            <p:nvPr userDrawn="1"/>
          </p:nvSpPr>
          <p:spPr bwMode="auto">
            <a:xfrm>
              <a:off x="0" y="-2971"/>
              <a:ext cx="10287000" cy="6866062"/>
            </a:xfrm>
            <a:custGeom>
              <a:avLst/>
              <a:gdLst>
                <a:gd name="T0" fmla="*/ 6663 w 7656"/>
                <a:gd name="T1" fmla="*/ 0 h 5110"/>
                <a:gd name="T2" fmla="*/ 0 w 7656"/>
                <a:gd name="T3" fmla="*/ 5110 h 5110"/>
                <a:gd name="T4" fmla="*/ 4772 w 7656"/>
                <a:gd name="T5" fmla="*/ 5110 h 5110"/>
                <a:gd name="T6" fmla="*/ 7656 w 7656"/>
                <a:gd name="T7" fmla="*/ 0 h 5110"/>
                <a:gd name="T8" fmla="*/ 6663 w 765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56" h="5110">
                  <a:moveTo>
                    <a:pt x="6663" y="0"/>
                  </a:moveTo>
                  <a:lnTo>
                    <a:pt x="0" y="5110"/>
                  </a:lnTo>
                  <a:lnTo>
                    <a:pt x="4772" y="5110"/>
                  </a:lnTo>
                  <a:lnTo>
                    <a:pt x="7656" y="0"/>
                  </a:lnTo>
                  <a:lnTo>
                    <a:pt x="6663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33"/>
            <p:cNvSpPr>
              <a:spLocks/>
            </p:cNvSpPr>
            <p:nvPr userDrawn="1"/>
          </p:nvSpPr>
          <p:spPr bwMode="auto">
            <a:xfrm>
              <a:off x="-1" y="0"/>
              <a:ext cx="5430032" cy="6858000"/>
            </a:xfrm>
            <a:custGeom>
              <a:avLst/>
              <a:gdLst>
                <a:gd name="T0" fmla="*/ 0 w 4046"/>
                <a:gd name="T1" fmla="*/ 0 h 5110"/>
                <a:gd name="T2" fmla="*/ 2437 w 4046"/>
                <a:gd name="T3" fmla="*/ 0 h 5110"/>
                <a:gd name="T4" fmla="*/ 4046 w 4046"/>
                <a:gd name="T5" fmla="*/ 5110 h 5110"/>
                <a:gd name="T6" fmla="*/ 2664 w 4046"/>
                <a:gd name="T7" fmla="*/ 5110 h 5110"/>
                <a:gd name="T8" fmla="*/ 0 w 404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6" h="5110">
                  <a:moveTo>
                    <a:pt x="0" y="0"/>
                  </a:moveTo>
                  <a:lnTo>
                    <a:pt x="2437" y="0"/>
                  </a:lnTo>
                  <a:lnTo>
                    <a:pt x="4046" y="5110"/>
                  </a:lnTo>
                  <a:lnTo>
                    <a:pt x="2664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29"/>
            <p:cNvSpPr>
              <a:spLocks/>
            </p:cNvSpPr>
            <p:nvPr userDrawn="1"/>
          </p:nvSpPr>
          <p:spPr bwMode="auto">
            <a:xfrm>
              <a:off x="1205778" y="-1"/>
              <a:ext cx="10986222" cy="6858001"/>
            </a:xfrm>
            <a:custGeom>
              <a:avLst/>
              <a:gdLst>
                <a:gd name="T0" fmla="*/ 0 w 8186"/>
                <a:gd name="T1" fmla="*/ 0 h 5110"/>
                <a:gd name="T2" fmla="*/ 5278 w 8186"/>
                <a:gd name="T3" fmla="*/ 0 h 5110"/>
                <a:gd name="T4" fmla="*/ 8186 w 8186"/>
                <a:gd name="T5" fmla="*/ 5110 h 5110"/>
                <a:gd name="T6" fmla="*/ 6479 w 8186"/>
                <a:gd name="T7" fmla="*/ 5110 h 5110"/>
                <a:gd name="T8" fmla="*/ 0 w 818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86" h="5110">
                  <a:moveTo>
                    <a:pt x="0" y="0"/>
                  </a:moveTo>
                  <a:lnTo>
                    <a:pt x="5278" y="0"/>
                  </a:lnTo>
                  <a:lnTo>
                    <a:pt x="8186" y="5110"/>
                  </a:lnTo>
                  <a:lnTo>
                    <a:pt x="6479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25"/>
            <p:cNvSpPr>
              <a:spLocks/>
            </p:cNvSpPr>
            <p:nvPr userDrawn="1"/>
          </p:nvSpPr>
          <p:spPr bwMode="auto">
            <a:xfrm>
              <a:off x="6996758" y="0"/>
              <a:ext cx="4495800" cy="6858000"/>
            </a:xfrm>
            <a:custGeom>
              <a:avLst/>
              <a:gdLst>
                <a:gd name="T0" fmla="*/ 0 w 2832"/>
                <a:gd name="T1" fmla="*/ 0 h 4320"/>
                <a:gd name="T2" fmla="*/ 526 w 2832"/>
                <a:gd name="T3" fmla="*/ 4320 h 4320"/>
                <a:gd name="T4" fmla="*/ 2015 w 2832"/>
                <a:gd name="T5" fmla="*/ 4320 h 4320"/>
                <a:gd name="T6" fmla="*/ 2832 w 2832"/>
                <a:gd name="T7" fmla="*/ 0 h 4320"/>
                <a:gd name="T8" fmla="*/ 0 w 2832"/>
                <a:gd name="T9" fmla="*/ 0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2" h="4320">
                  <a:moveTo>
                    <a:pt x="0" y="0"/>
                  </a:moveTo>
                  <a:lnTo>
                    <a:pt x="526" y="4320"/>
                  </a:lnTo>
                  <a:lnTo>
                    <a:pt x="2015" y="4320"/>
                  </a:lnTo>
                  <a:lnTo>
                    <a:pt x="2832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21"/>
            <p:cNvSpPr>
              <a:spLocks/>
            </p:cNvSpPr>
            <p:nvPr userDrawn="1"/>
          </p:nvSpPr>
          <p:spPr bwMode="auto">
            <a:xfrm>
              <a:off x="2487614" y="-1"/>
              <a:ext cx="6095702" cy="6858001"/>
            </a:xfrm>
            <a:custGeom>
              <a:avLst/>
              <a:gdLst>
                <a:gd name="T0" fmla="*/ 2157 w 4542"/>
                <a:gd name="T1" fmla="*/ 0 h 5110"/>
                <a:gd name="T2" fmla="*/ 1183 w 4542"/>
                <a:gd name="T3" fmla="*/ 0 h 5110"/>
                <a:gd name="T4" fmla="*/ 0 w 4542"/>
                <a:gd name="T5" fmla="*/ 5110 h 5110"/>
                <a:gd name="T6" fmla="*/ 4542 w 4542"/>
                <a:gd name="T7" fmla="*/ 5110 h 5110"/>
                <a:gd name="T8" fmla="*/ 2157 w 4542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2" h="5110">
                  <a:moveTo>
                    <a:pt x="2157" y="0"/>
                  </a:moveTo>
                  <a:lnTo>
                    <a:pt x="1183" y="0"/>
                  </a:lnTo>
                  <a:lnTo>
                    <a:pt x="0" y="5110"/>
                  </a:lnTo>
                  <a:lnTo>
                    <a:pt x="4542" y="5110"/>
                  </a:lnTo>
                  <a:lnTo>
                    <a:pt x="2157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17"/>
            <p:cNvSpPr>
              <a:spLocks/>
            </p:cNvSpPr>
            <p:nvPr userDrawn="1"/>
          </p:nvSpPr>
          <p:spPr bwMode="auto">
            <a:xfrm>
              <a:off x="-1" y="798700"/>
              <a:ext cx="12192001" cy="4781176"/>
            </a:xfrm>
            <a:custGeom>
              <a:avLst/>
              <a:gdLst>
                <a:gd name="T0" fmla="*/ 0 w 9078"/>
                <a:gd name="T1" fmla="*/ 0 h 3560"/>
                <a:gd name="T2" fmla="*/ 9078 w 9078"/>
                <a:gd name="T3" fmla="*/ 672 h 3560"/>
                <a:gd name="T4" fmla="*/ 9078 w 9078"/>
                <a:gd name="T5" fmla="*/ 3560 h 3560"/>
                <a:gd name="T6" fmla="*/ 0 w 9078"/>
                <a:gd name="T7" fmla="*/ 985 h 3560"/>
                <a:gd name="T8" fmla="*/ 0 w 9078"/>
                <a:gd name="T9" fmla="*/ 0 h 3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3560">
                  <a:moveTo>
                    <a:pt x="0" y="0"/>
                  </a:moveTo>
                  <a:lnTo>
                    <a:pt x="9078" y="672"/>
                  </a:lnTo>
                  <a:lnTo>
                    <a:pt x="9078" y="3560"/>
                  </a:lnTo>
                  <a:lnTo>
                    <a:pt x="0" y="98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15" name="Rectangle 14"/>
          <p:cNvSpPr/>
          <p:nvPr userDrawn="1"/>
        </p:nvSpPr>
        <p:spPr>
          <a:xfrm>
            <a:off x="0" y="416"/>
            <a:ext cx="9144000" cy="685800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lumMod val="75000"/>
                  <a:alpha val="2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20" name="Group 19" descr="abstract background design"/>
          <p:cNvGrpSpPr/>
          <p:nvPr userDrawn="1"/>
        </p:nvGrpSpPr>
        <p:grpSpPr>
          <a:xfrm>
            <a:off x="-1024" y="-4114"/>
            <a:ext cx="3776252" cy="6865834"/>
            <a:chOff x="-1366" y="-4114"/>
            <a:chExt cx="5035003" cy="6865834"/>
          </a:xfrm>
        </p:grpSpPr>
        <p:sp>
          <p:nvSpPr>
            <p:cNvPr id="16" name="Rectangle 1040"/>
            <p:cNvSpPr/>
            <p:nvPr userDrawn="1"/>
          </p:nvSpPr>
          <p:spPr>
            <a:xfrm>
              <a:off x="-1366" y="-2385"/>
              <a:ext cx="5035002" cy="6859550"/>
            </a:xfrm>
            <a:custGeom>
              <a:avLst/>
              <a:gdLst>
                <a:gd name="connsiteX0" fmla="*/ 0 w 12192000"/>
                <a:gd name="connsiteY0" fmla="*/ 0 h 556282"/>
                <a:gd name="connsiteX1" fmla="*/ 12192000 w 12192000"/>
                <a:gd name="connsiteY1" fmla="*/ 0 h 556282"/>
                <a:gd name="connsiteX2" fmla="*/ 12192000 w 12192000"/>
                <a:gd name="connsiteY2" fmla="*/ 556282 h 556282"/>
                <a:gd name="connsiteX3" fmla="*/ 0 w 12192000"/>
                <a:gd name="connsiteY3" fmla="*/ 556282 h 556282"/>
                <a:gd name="connsiteX4" fmla="*/ 0 w 12192000"/>
                <a:gd name="connsiteY4" fmla="*/ 0 h 556282"/>
                <a:gd name="connsiteX0" fmla="*/ 0 w 12206068"/>
                <a:gd name="connsiteY0" fmla="*/ 1026941 h 1583223"/>
                <a:gd name="connsiteX1" fmla="*/ 12206068 w 12206068"/>
                <a:gd name="connsiteY1" fmla="*/ 0 h 1583223"/>
                <a:gd name="connsiteX2" fmla="*/ 12192000 w 12206068"/>
                <a:gd name="connsiteY2" fmla="*/ 1583223 h 1583223"/>
                <a:gd name="connsiteX3" fmla="*/ 0 w 12206068"/>
                <a:gd name="connsiteY3" fmla="*/ 1583223 h 1583223"/>
                <a:gd name="connsiteX4" fmla="*/ 0 w 12206068"/>
                <a:gd name="connsiteY4" fmla="*/ 1026941 h 1583223"/>
                <a:gd name="connsiteX0" fmla="*/ 0 w 12192000"/>
                <a:gd name="connsiteY0" fmla="*/ 34281 h 590563"/>
                <a:gd name="connsiteX1" fmla="*/ 12086619 w 12192000"/>
                <a:gd name="connsiteY1" fmla="*/ 0 h 590563"/>
                <a:gd name="connsiteX2" fmla="*/ 12192000 w 12192000"/>
                <a:gd name="connsiteY2" fmla="*/ 590563 h 590563"/>
                <a:gd name="connsiteX3" fmla="*/ 0 w 12192000"/>
                <a:gd name="connsiteY3" fmla="*/ 590563 h 590563"/>
                <a:gd name="connsiteX4" fmla="*/ 0 w 12192000"/>
                <a:gd name="connsiteY4" fmla="*/ 34281 h 590563"/>
                <a:gd name="connsiteX0" fmla="*/ 0 w 12193711"/>
                <a:gd name="connsiteY0" fmla="*/ 244346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0 w 12193711"/>
                <a:gd name="connsiteY4" fmla="*/ 244346 h 800628"/>
                <a:gd name="connsiteX0" fmla="*/ 98854 w 12193711"/>
                <a:gd name="connsiteY0" fmla="*/ 577978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98854 w 12193711"/>
                <a:gd name="connsiteY4" fmla="*/ 577978 h 800628"/>
                <a:gd name="connsiteX0" fmla="*/ 4119 w 12193711"/>
                <a:gd name="connsiteY0" fmla="*/ 606811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4119 w 12193711"/>
                <a:gd name="connsiteY4" fmla="*/ 606811 h 800628"/>
                <a:gd name="connsiteX0" fmla="*/ 135924 w 12193711"/>
                <a:gd name="connsiteY0" fmla="*/ 590335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135924 w 12193711"/>
                <a:gd name="connsiteY4" fmla="*/ 590335 h 800628"/>
                <a:gd name="connsiteX0" fmla="*/ 0 w 12197830"/>
                <a:gd name="connsiteY0" fmla="*/ 577978 h 800628"/>
                <a:gd name="connsiteX1" fmla="*/ 12197830 w 12197830"/>
                <a:gd name="connsiteY1" fmla="*/ 0 h 800628"/>
                <a:gd name="connsiteX2" fmla="*/ 12196119 w 12197830"/>
                <a:gd name="connsiteY2" fmla="*/ 800628 h 800628"/>
                <a:gd name="connsiteX3" fmla="*/ 4119 w 12197830"/>
                <a:gd name="connsiteY3" fmla="*/ 800628 h 800628"/>
                <a:gd name="connsiteX4" fmla="*/ 0 w 12197830"/>
                <a:gd name="connsiteY4" fmla="*/ 577978 h 800628"/>
                <a:gd name="connsiteX0" fmla="*/ 0 w 12196127"/>
                <a:gd name="connsiteY0" fmla="*/ 414454 h 637104"/>
                <a:gd name="connsiteX1" fmla="*/ 12167795 w 12196127"/>
                <a:gd name="connsiteY1" fmla="*/ 0 h 637104"/>
                <a:gd name="connsiteX2" fmla="*/ 12196119 w 12196127"/>
                <a:gd name="connsiteY2" fmla="*/ 637104 h 637104"/>
                <a:gd name="connsiteX3" fmla="*/ 4119 w 12196127"/>
                <a:gd name="connsiteY3" fmla="*/ 637104 h 637104"/>
                <a:gd name="connsiteX4" fmla="*/ 0 w 12196127"/>
                <a:gd name="connsiteY4" fmla="*/ 414454 h 637104"/>
                <a:gd name="connsiteX0" fmla="*/ 0 w 12196196"/>
                <a:gd name="connsiteY0" fmla="*/ 411116 h 633766"/>
                <a:gd name="connsiteX1" fmla="*/ 12194493 w 12196196"/>
                <a:gd name="connsiteY1" fmla="*/ 0 h 633766"/>
                <a:gd name="connsiteX2" fmla="*/ 12196119 w 12196196"/>
                <a:gd name="connsiteY2" fmla="*/ 633766 h 633766"/>
                <a:gd name="connsiteX3" fmla="*/ 4119 w 12196196"/>
                <a:gd name="connsiteY3" fmla="*/ 633766 h 633766"/>
                <a:gd name="connsiteX4" fmla="*/ 0 w 12196196"/>
                <a:gd name="connsiteY4" fmla="*/ 411116 h 633766"/>
                <a:gd name="connsiteX0" fmla="*/ 0 w 12196123"/>
                <a:gd name="connsiteY0" fmla="*/ 374407 h 597057"/>
                <a:gd name="connsiteX1" fmla="*/ 12147772 w 12196123"/>
                <a:gd name="connsiteY1" fmla="*/ 0 h 597057"/>
                <a:gd name="connsiteX2" fmla="*/ 12196119 w 12196123"/>
                <a:gd name="connsiteY2" fmla="*/ 597057 h 597057"/>
                <a:gd name="connsiteX3" fmla="*/ 4119 w 12196123"/>
                <a:gd name="connsiteY3" fmla="*/ 597057 h 597057"/>
                <a:gd name="connsiteX4" fmla="*/ 0 w 12196123"/>
                <a:gd name="connsiteY4" fmla="*/ 374407 h 597057"/>
                <a:gd name="connsiteX0" fmla="*/ 0 w 12196196"/>
                <a:gd name="connsiteY0" fmla="*/ 404442 h 627092"/>
                <a:gd name="connsiteX1" fmla="*/ 12194493 w 12196196"/>
                <a:gd name="connsiteY1" fmla="*/ 0 h 627092"/>
                <a:gd name="connsiteX2" fmla="*/ 12196119 w 12196196"/>
                <a:gd name="connsiteY2" fmla="*/ 627092 h 627092"/>
                <a:gd name="connsiteX3" fmla="*/ 4119 w 12196196"/>
                <a:gd name="connsiteY3" fmla="*/ 627092 h 627092"/>
                <a:gd name="connsiteX4" fmla="*/ 0 w 12196196"/>
                <a:gd name="connsiteY4" fmla="*/ 404442 h 627092"/>
                <a:gd name="connsiteX0" fmla="*/ 0 w 12196123"/>
                <a:gd name="connsiteY0" fmla="*/ 391093 h 613743"/>
                <a:gd name="connsiteX1" fmla="*/ 12141097 w 12196123"/>
                <a:gd name="connsiteY1" fmla="*/ 0 h 613743"/>
                <a:gd name="connsiteX2" fmla="*/ 12196119 w 12196123"/>
                <a:gd name="connsiteY2" fmla="*/ 613743 h 613743"/>
                <a:gd name="connsiteX3" fmla="*/ 4119 w 12196123"/>
                <a:gd name="connsiteY3" fmla="*/ 613743 h 613743"/>
                <a:gd name="connsiteX4" fmla="*/ 0 w 12196123"/>
                <a:gd name="connsiteY4" fmla="*/ 391093 h 613743"/>
                <a:gd name="connsiteX0" fmla="*/ 0 w 12197830"/>
                <a:gd name="connsiteY0" fmla="*/ 407779 h 630429"/>
                <a:gd name="connsiteX1" fmla="*/ 12197830 w 12197830"/>
                <a:gd name="connsiteY1" fmla="*/ 0 h 630429"/>
                <a:gd name="connsiteX2" fmla="*/ 12196119 w 12197830"/>
                <a:gd name="connsiteY2" fmla="*/ 630429 h 630429"/>
                <a:gd name="connsiteX3" fmla="*/ 4119 w 12197830"/>
                <a:gd name="connsiteY3" fmla="*/ 630429 h 630429"/>
                <a:gd name="connsiteX4" fmla="*/ 0 w 12197830"/>
                <a:gd name="connsiteY4" fmla="*/ 407779 h 630429"/>
                <a:gd name="connsiteX0" fmla="*/ 0 w 12197830"/>
                <a:gd name="connsiteY0" fmla="*/ 0 h 6877450"/>
                <a:gd name="connsiteX1" fmla="*/ 12197830 w 12197830"/>
                <a:gd name="connsiteY1" fmla="*/ 6247021 h 6877450"/>
                <a:gd name="connsiteX2" fmla="*/ 12196119 w 12197830"/>
                <a:gd name="connsiteY2" fmla="*/ 6877450 h 6877450"/>
                <a:gd name="connsiteX3" fmla="*/ 4119 w 12197830"/>
                <a:gd name="connsiteY3" fmla="*/ 6877450 h 6877450"/>
                <a:gd name="connsiteX4" fmla="*/ 0 w 12197830"/>
                <a:gd name="connsiteY4" fmla="*/ 0 h 6877450"/>
                <a:gd name="connsiteX0" fmla="*/ 0 w 12196119"/>
                <a:gd name="connsiteY0" fmla="*/ 1379 h 6878829"/>
                <a:gd name="connsiteX1" fmla="*/ 4996930 w 12196119"/>
                <a:gd name="connsiteY1" fmla="*/ 0 h 6878829"/>
                <a:gd name="connsiteX2" fmla="*/ 12196119 w 12196119"/>
                <a:gd name="connsiteY2" fmla="*/ 6878829 h 6878829"/>
                <a:gd name="connsiteX3" fmla="*/ 4119 w 12196119"/>
                <a:gd name="connsiteY3" fmla="*/ 6878829 h 6878829"/>
                <a:gd name="connsiteX4" fmla="*/ 0 w 12196119"/>
                <a:gd name="connsiteY4" fmla="*/ 1379 h 6878829"/>
                <a:gd name="connsiteX0" fmla="*/ 0 w 5350819"/>
                <a:gd name="connsiteY0" fmla="*/ 1379 h 6878829"/>
                <a:gd name="connsiteX1" fmla="*/ 4996930 w 5350819"/>
                <a:gd name="connsiteY1" fmla="*/ 0 h 6878829"/>
                <a:gd name="connsiteX2" fmla="*/ 5350819 w 5350819"/>
                <a:gd name="connsiteY2" fmla="*/ 6878829 h 6878829"/>
                <a:gd name="connsiteX3" fmla="*/ 4119 w 5350819"/>
                <a:gd name="connsiteY3" fmla="*/ 6878829 h 6878829"/>
                <a:gd name="connsiteX4" fmla="*/ 0 w 5350819"/>
                <a:gd name="connsiteY4" fmla="*/ 1379 h 6878829"/>
                <a:gd name="connsiteX0" fmla="*/ 0 w 5350819"/>
                <a:gd name="connsiteY0" fmla="*/ 1379 h 6878829"/>
                <a:gd name="connsiteX1" fmla="*/ 4044430 w 5350819"/>
                <a:gd name="connsiteY1" fmla="*/ 0 h 6878829"/>
                <a:gd name="connsiteX2" fmla="*/ 5350819 w 5350819"/>
                <a:gd name="connsiteY2" fmla="*/ 6878829 h 6878829"/>
                <a:gd name="connsiteX3" fmla="*/ 4119 w 5350819"/>
                <a:gd name="connsiteY3" fmla="*/ 6878829 h 6878829"/>
                <a:gd name="connsiteX4" fmla="*/ 0 w 5350819"/>
                <a:gd name="connsiteY4" fmla="*/ 1379 h 6878829"/>
                <a:gd name="connsiteX0" fmla="*/ 0 w 5046019"/>
                <a:gd name="connsiteY0" fmla="*/ 1379 h 6878829"/>
                <a:gd name="connsiteX1" fmla="*/ 4044430 w 5046019"/>
                <a:gd name="connsiteY1" fmla="*/ 0 h 6878829"/>
                <a:gd name="connsiteX2" fmla="*/ 5046019 w 5046019"/>
                <a:gd name="connsiteY2" fmla="*/ 6878829 h 6878829"/>
                <a:gd name="connsiteX3" fmla="*/ 4119 w 5046019"/>
                <a:gd name="connsiteY3" fmla="*/ 6878829 h 6878829"/>
                <a:gd name="connsiteX4" fmla="*/ 0 w 5046019"/>
                <a:gd name="connsiteY4" fmla="*/ 1379 h 6878829"/>
                <a:gd name="connsiteX0" fmla="*/ 0 w 5046019"/>
                <a:gd name="connsiteY0" fmla="*/ 0 h 6877450"/>
                <a:gd name="connsiteX1" fmla="*/ 4052693 w 5046019"/>
                <a:gd name="connsiteY1" fmla="*/ 72985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6019"/>
                <a:gd name="connsiteY0" fmla="*/ 0 h 6877450"/>
                <a:gd name="connsiteX1" fmla="*/ 4047185 w 5046019"/>
                <a:gd name="connsiteY1" fmla="*/ 9638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6019"/>
                <a:gd name="connsiteY0" fmla="*/ 0 h 6877450"/>
                <a:gd name="connsiteX1" fmla="*/ 4058202 w 5046019"/>
                <a:gd name="connsiteY1" fmla="*/ 64722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6019"/>
                <a:gd name="connsiteY0" fmla="*/ 0 h 6877450"/>
                <a:gd name="connsiteX1" fmla="*/ 4052694 w 5046019"/>
                <a:gd name="connsiteY1" fmla="*/ 6884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3265"/>
                <a:gd name="connsiteY0" fmla="*/ 31675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1365 w 5043265"/>
                <a:gd name="connsiteY3" fmla="*/ 6870566 h 6870566"/>
                <a:gd name="connsiteX4" fmla="*/ 0 w 5043265"/>
                <a:gd name="connsiteY4" fmla="*/ 31675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1365 w 5043265"/>
                <a:gd name="connsiteY3" fmla="*/ 6870566 h 6870566"/>
                <a:gd name="connsiteX4" fmla="*/ 0 w 5043265"/>
                <a:gd name="connsiteY4" fmla="*/ 1379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83992 w 5043265"/>
                <a:gd name="connsiteY3" fmla="*/ 6843024 h 6870566"/>
                <a:gd name="connsiteX4" fmla="*/ 0 w 5043265"/>
                <a:gd name="connsiteY4" fmla="*/ 1379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4120 w 5043265"/>
                <a:gd name="connsiteY3" fmla="*/ 6859550 h 6870566"/>
                <a:gd name="connsiteX4" fmla="*/ 0 w 5043265"/>
                <a:gd name="connsiteY4" fmla="*/ 1379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1366 w 5043265"/>
                <a:gd name="connsiteY3" fmla="*/ 6859550 h 6870566"/>
                <a:gd name="connsiteX4" fmla="*/ 0 w 5043265"/>
                <a:gd name="connsiteY4" fmla="*/ 1379 h 6870566"/>
                <a:gd name="connsiteX0" fmla="*/ 0 w 5037757"/>
                <a:gd name="connsiteY0" fmla="*/ 1379 h 6859550"/>
                <a:gd name="connsiteX1" fmla="*/ 4049940 w 5037757"/>
                <a:gd name="connsiteY1" fmla="*/ 0 h 6859550"/>
                <a:gd name="connsiteX2" fmla="*/ 5037757 w 5037757"/>
                <a:gd name="connsiteY2" fmla="*/ 6837515 h 6859550"/>
                <a:gd name="connsiteX3" fmla="*/ 1366 w 5037757"/>
                <a:gd name="connsiteY3" fmla="*/ 6859550 h 6859550"/>
                <a:gd name="connsiteX4" fmla="*/ 0 w 5037757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5002" h="6859550">
                  <a:moveTo>
                    <a:pt x="0" y="1379"/>
                  </a:moveTo>
                  <a:lnTo>
                    <a:pt x="4049940" y="0"/>
                  </a:lnTo>
                  <a:lnTo>
                    <a:pt x="5035002" y="6859549"/>
                  </a:lnTo>
                  <a:lnTo>
                    <a:pt x="1366" y="6859550"/>
                  </a:lnTo>
                  <a:cubicBezTo>
                    <a:pt x="-7" y="4573493"/>
                    <a:pt x="1373" y="2287436"/>
                    <a:pt x="0" y="1379"/>
                  </a:cubicBezTo>
                  <a:close/>
                </a:path>
              </a:pathLst>
            </a:custGeom>
            <a:gradFill>
              <a:gsLst>
                <a:gs pos="100000">
                  <a:schemeClr val="accent3">
                    <a:alpha val="95000"/>
                  </a:schemeClr>
                </a:gs>
                <a:gs pos="0">
                  <a:schemeClr val="accent1">
                    <a:alpha val="8000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baseline="-25000" dirty="0"/>
            </a:p>
          </p:txBody>
        </p:sp>
        <p:sp>
          <p:nvSpPr>
            <p:cNvPr id="18" name="Freeform 19"/>
            <p:cNvSpPr>
              <a:spLocks/>
            </p:cNvSpPr>
            <p:nvPr userDrawn="1"/>
          </p:nvSpPr>
          <p:spPr bwMode="auto">
            <a:xfrm>
              <a:off x="1" y="-4114"/>
              <a:ext cx="5033636" cy="6862754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  <a:gd name="connsiteX0" fmla="*/ 8033 w 10000"/>
                <a:gd name="connsiteY0" fmla="*/ 0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8033 w 10000"/>
                <a:gd name="connsiteY4" fmla="*/ 0 h 10000"/>
                <a:gd name="connsiteX0" fmla="*/ 7837 w 10000"/>
                <a:gd name="connsiteY0" fmla="*/ 192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7837 w 10000"/>
                <a:gd name="connsiteY4" fmla="*/ 192 h 10000"/>
                <a:gd name="connsiteX0" fmla="*/ 8033 w 10000"/>
                <a:gd name="connsiteY0" fmla="*/ 0 h 10012"/>
                <a:gd name="connsiteX1" fmla="*/ 0 w 10000"/>
                <a:gd name="connsiteY1" fmla="*/ 12 h 10012"/>
                <a:gd name="connsiteX2" fmla="*/ 7892 w 10000"/>
                <a:gd name="connsiteY2" fmla="*/ 10012 h 10012"/>
                <a:gd name="connsiteX3" fmla="*/ 10000 w 10000"/>
                <a:gd name="connsiteY3" fmla="*/ 10012 h 10012"/>
                <a:gd name="connsiteX4" fmla="*/ 8033 w 10000"/>
                <a:gd name="connsiteY4" fmla="*/ 0 h 10012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6">
                  <a:moveTo>
                    <a:pt x="8033" y="0"/>
                  </a:moveTo>
                  <a:lnTo>
                    <a:pt x="0" y="6"/>
                  </a:lnTo>
                  <a:lnTo>
                    <a:pt x="7892" y="10006"/>
                  </a:lnTo>
                  <a:lnTo>
                    <a:pt x="10000" y="10006"/>
                  </a:lnTo>
                  <a:lnTo>
                    <a:pt x="8033" y="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24000"/>
                  </a:schemeClr>
                </a:gs>
                <a:gs pos="38000">
                  <a:schemeClr val="accent2">
                    <a:alpha val="25000"/>
                  </a:schemeClr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auto">
            <a:xfrm flipV="1">
              <a:off x="199" y="-686"/>
              <a:ext cx="3432693" cy="6862406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  <a:gd name="connsiteX0" fmla="*/ 8033 w 10000"/>
                <a:gd name="connsiteY0" fmla="*/ 0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8033 w 10000"/>
                <a:gd name="connsiteY4" fmla="*/ 0 h 10000"/>
                <a:gd name="connsiteX0" fmla="*/ 7837 w 10000"/>
                <a:gd name="connsiteY0" fmla="*/ 192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7837 w 10000"/>
                <a:gd name="connsiteY4" fmla="*/ 192 h 10000"/>
                <a:gd name="connsiteX0" fmla="*/ 8033 w 10000"/>
                <a:gd name="connsiteY0" fmla="*/ 0 h 10012"/>
                <a:gd name="connsiteX1" fmla="*/ 0 w 10000"/>
                <a:gd name="connsiteY1" fmla="*/ 12 h 10012"/>
                <a:gd name="connsiteX2" fmla="*/ 7892 w 10000"/>
                <a:gd name="connsiteY2" fmla="*/ 10012 h 10012"/>
                <a:gd name="connsiteX3" fmla="*/ 10000 w 10000"/>
                <a:gd name="connsiteY3" fmla="*/ 10012 h 10012"/>
                <a:gd name="connsiteX4" fmla="*/ 8033 w 10000"/>
                <a:gd name="connsiteY4" fmla="*/ 0 h 10012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4757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8033"/>
                <a:gd name="connsiteY0" fmla="*/ 0 h 10006"/>
                <a:gd name="connsiteX1" fmla="*/ 0 w 8033"/>
                <a:gd name="connsiteY1" fmla="*/ 6 h 10006"/>
                <a:gd name="connsiteX2" fmla="*/ 4757 w 8033"/>
                <a:gd name="connsiteY2" fmla="*/ 10006 h 10006"/>
                <a:gd name="connsiteX3" fmla="*/ 7415 w 8033"/>
                <a:gd name="connsiteY3" fmla="*/ 10006 h 10006"/>
                <a:gd name="connsiteX4" fmla="*/ 8033 w 8033"/>
                <a:gd name="connsiteY4" fmla="*/ 0 h 10006"/>
                <a:gd name="connsiteX0" fmla="*/ 5710 w 9231"/>
                <a:gd name="connsiteY0" fmla="*/ 12 h 9994"/>
                <a:gd name="connsiteX1" fmla="*/ 0 w 9231"/>
                <a:gd name="connsiteY1" fmla="*/ 0 h 9994"/>
                <a:gd name="connsiteX2" fmla="*/ 5922 w 9231"/>
                <a:gd name="connsiteY2" fmla="*/ 9994 h 9994"/>
                <a:gd name="connsiteX3" fmla="*/ 9231 w 9231"/>
                <a:gd name="connsiteY3" fmla="*/ 9994 h 9994"/>
                <a:gd name="connsiteX4" fmla="*/ 5710 w 9231"/>
                <a:gd name="connsiteY4" fmla="*/ 12 h 9994"/>
                <a:gd name="connsiteX0" fmla="*/ 6186 w 10000"/>
                <a:gd name="connsiteY0" fmla="*/ 12 h 10000"/>
                <a:gd name="connsiteX1" fmla="*/ 0 w 10000"/>
                <a:gd name="connsiteY1" fmla="*/ 0 h 10000"/>
                <a:gd name="connsiteX2" fmla="*/ 4575 w 10000"/>
                <a:gd name="connsiteY2" fmla="*/ 10000 h 10000"/>
                <a:gd name="connsiteX3" fmla="*/ 10000 w 10000"/>
                <a:gd name="connsiteY3" fmla="*/ 10000 h 10000"/>
                <a:gd name="connsiteX4" fmla="*/ 6186 w 10000"/>
                <a:gd name="connsiteY4" fmla="*/ 12 h 10000"/>
                <a:gd name="connsiteX0" fmla="*/ 6186 w 7838"/>
                <a:gd name="connsiteY0" fmla="*/ 12 h 10000"/>
                <a:gd name="connsiteX1" fmla="*/ 0 w 7838"/>
                <a:gd name="connsiteY1" fmla="*/ 0 h 10000"/>
                <a:gd name="connsiteX2" fmla="*/ 4575 w 7838"/>
                <a:gd name="connsiteY2" fmla="*/ 10000 h 10000"/>
                <a:gd name="connsiteX3" fmla="*/ 7838 w 7838"/>
                <a:gd name="connsiteY3" fmla="*/ 10000 h 10000"/>
                <a:gd name="connsiteX4" fmla="*/ 6186 w 7838"/>
                <a:gd name="connsiteY4" fmla="*/ 12 h 10000"/>
                <a:gd name="connsiteX0" fmla="*/ 9745 w 10000"/>
                <a:gd name="connsiteY0" fmla="*/ 0 h 10023"/>
                <a:gd name="connsiteX1" fmla="*/ 0 w 10000"/>
                <a:gd name="connsiteY1" fmla="*/ 23 h 10023"/>
                <a:gd name="connsiteX2" fmla="*/ 5837 w 10000"/>
                <a:gd name="connsiteY2" fmla="*/ 10023 h 10023"/>
                <a:gd name="connsiteX3" fmla="*/ 10000 w 10000"/>
                <a:gd name="connsiteY3" fmla="*/ 10023 h 10023"/>
                <a:gd name="connsiteX4" fmla="*/ 9745 w 10000"/>
                <a:gd name="connsiteY4" fmla="*/ 0 h 10023"/>
                <a:gd name="connsiteX0" fmla="*/ 9745 w 11688"/>
                <a:gd name="connsiteY0" fmla="*/ 0 h 10041"/>
                <a:gd name="connsiteX1" fmla="*/ 0 w 11688"/>
                <a:gd name="connsiteY1" fmla="*/ 23 h 10041"/>
                <a:gd name="connsiteX2" fmla="*/ 5837 w 11688"/>
                <a:gd name="connsiteY2" fmla="*/ 10023 h 10041"/>
                <a:gd name="connsiteX3" fmla="*/ 11688 w 11688"/>
                <a:gd name="connsiteY3" fmla="*/ 10041 h 10041"/>
                <a:gd name="connsiteX4" fmla="*/ 9745 w 11688"/>
                <a:gd name="connsiteY4" fmla="*/ 0 h 10041"/>
                <a:gd name="connsiteX0" fmla="*/ 9745 w 11688"/>
                <a:gd name="connsiteY0" fmla="*/ 0 h 10041"/>
                <a:gd name="connsiteX1" fmla="*/ 0 w 11688"/>
                <a:gd name="connsiteY1" fmla="*/ 23 h 10041"/>
                <a:gd name="connsiteX2" fmla="*/ 6990 w 11688"/>
                <a:gd name="connsiteY2" fmla="*/ 10023 h 10041"/>
                <a:gd name="connsiteX3" fmla="*/ 11688 w 11688"/>
                <a:gd name="connsiteY3" fmla="*/ 10041 h 10041"/>
                <a:gd name="connsiteX4" fmla="*/ 9745 w 11688"/>
                <a:gd name="connsiteY4" fmla="*/ 0 h 10041"/>
                <a:gd name="connsiteX0" fmla="*/ 9745 w 11675"/>
                <a:gd name="connsiteY0" fmla="*/ 0 h 10023"/>
                <a:gd name="connsiteX1" fmla="*/ 0 w 11675"/>
                <a:gd name="connsiteY1" fmla="*/ 23 h 10023"/>
                <a:gd name="connsiteX2" fmla="*/ 6990 w 11675"/>
                <a:gd name="connsiteY2" fmla="*/ 10023 h 10023"/>
                <a:gd name="connsiteX3" fmla="*/ 11675 w 11675"/>
                <a:gd name="connsiteY3" fmla="*/ 9950 h 10023"/>
                <a:gd name="connsiteX4" fmla="*/ 9745 w 11675"/>
                <a:gd name="connsiteY4" fmla="*/ 0 h 10023"/>
                <a:gd name="connsiteX0" fmla="*/ 9745 w 11702"/>
                <a:gd name="connsiteY0" fmla="*/ 0 h 10024"/>
                <a:gd name="connsiteX1" fmla="*/ 0 w 11702"/>
                <a:gd name="connsiteY1" fmla="*/ 23 h 10024"/>
                <a:gd name="connsiteX2" fmla="*/ 6990 w 11702"/>
                <a:gd name="connsiteY2" fmla="*/ 10023 h 10024"/>
                <a:gd name="connsiteX3" fmla="*/ 11702 w 11702"/>
                <a:gd name="connsiteY3" fmla="*/ 10024 h 10024"/>
                <a:gd name="connsiteX4" fmla="*/ 9745 w 11702"/>
                <a:gd name="connsiteY4" fmla="*/ 0 h 10024"/>
                <a:gd name="connsiteX0" fmla="*/ 9558 w 11515"/>
                <a:gd name="connsiteY0" fmla="*/ 0 h 10024"/>
                <a:gd name="connsiteX1" fmla="*/ 0 w 11515"/>
                <a:gd name="connsiteY1" fmla="*/ 303 h 10024"/>
                <a:gd name="connsiteX2" fmla="*/ 6803 w 11515"/>
                <a:gd name="connsiteY2" fmla="*/ 10023 h 10024"/>
                <a:gd name="connsiteX3" fmla="*/ 11515 w 11515"/>
                <a:gd name="connsiteY3" fmla="*/ 10024 h 10024"/>
                <a:gd name="connsiteX4" fmla="*/ 9558 w 11515"/>
                <a:gd name="connsiteY4" fmla="*/ 0 h 10024"/>
                <a:gd name="connsiteX0" fmla="*/ 9772 w 11729"/>
                <a:gd name="connsiteY0" fmla="*/ 0 h 10024"/>
                <a:gd name="connsiteX1" fmla="*/ 0 w 11729"/>
                <a:gd name="connsiteY1" fmla="*/ 6 h 10024"/>
                <a:gd name="connsiteX2" fmla="*/ 7017 w 11729"/>
                <a:gd name="connsiteY2" fmla="*/ 10023 h 10024"/>
                <a:gd name="connsiteX3" fmla="*/ 11729 w 11729"/>
                <a:gd name="connsiteY3" fmla="*/ 10024 h 10024"/>
                <a:gd name="connsiteX4" fmla="*/ 9772 w 11729"/>
                <a:gd name="connsiteY4" fmla="*/ 0 h 10024"/>
                <a:gd name="connsiteX0" fmla="*/ 9785 w 11729"/>
                <a:gd name="connsiteY0" fmla="*/ 62 h 10018"/>
                <a:gd name="connsiteX1" fmla="*/ 0 w 11729"/>
                <a:gd name="connsiteY1" fmla="*/ 0 h 10018"/>
                <a:gd name="connsiteX2" fmla="*/ 7017 w 11729"/>
                <a:gd name="connsiteY2" fmla="*/ 10017 h 10018"/>
                <a:gd name="connsiteX3" fmla="*/ 11729 w 11729"/>
                <a:gd name="connsiteY3" fmla="*/ 10018 h 10018"/>
                <a:gd name="connsiteX4" fmla="*/ 9785 w 11729"/>
                <a:gd name="connsiteY4" fmla="*/ 62 h 10018"/>
                <a:gd name="connsiteX0" fmla="*/ 9772 w 11729"/>
                <a:gd name="connsiteY0" fmla="*/ 5 h 10018"/>
                <a:gd name="connsiteX1" fmla="*/ 0 w 11729"/>
                <a:gd name="connsiteY1" fmla="*/ 0 h 10018"/>
                <a:gd name="connsiteX2" fmla="*/ 7017 w 11729"/>
                <a:gd name="connsiteY2" fmla="*/ 10017 h 10018"/>
                <a:gd name="connsiteX3" fmla="*/ 11729 w 11729"/>
                <a:gd name="connsiteY3" fmla="*/ 10018 h 10018"/>
                <a:gd name="connsiteX4" fmla="*/ 9772 w 11729"/>
                <a:gd name="connsiteY4" fmla="*/ 5 h 10018"/>
                <a:gd name="connsiteX0" fmla="*/ 9772 w 11729"/>
                <a:gd name="connsiteY0" fmla="*/ 5 h 10018"/>
                <a:gd name="connsiteX1" fmla="*/ 0 w 11729"/>
                <a:gd name="connsiteY1" fmla="*/ 0 h 10018"/>
                <a:gd name="connsiteX2" fmla="*/ 1064 w 11729"/>
                <a:gd name="connsiteY2" fmla="*/ 1494 h 10018"/>
                <a:gd name="connsiteX3" fmla="*/ 7017 w 11729"/>
                <a:gd name="connsiteY3" fmla="*/ 10017 h 10018"/>
                <a:gd name="connsiteX4" fmla="*/ 11729 w 11729"/>
                <a:gd name="connsiteY4" fmla="*/ 10018 h 10018"/>
                <a:gd name="connsiteX5" fmla="*/ 9772 w 11729"/>
                <a:gd name="connsiteY5" fmla="*/ 5 h 10018"/>
                <a:gd name="connsiteX0" fmla="*/ 9791 w 11748"/>
                <a:gd name="connsiteY0" fmla="*/ 5 h 10018"/>
                <a:gd name="connsiteX1" fmla="*/ 19 w 11748"/>
                <a:gd name="connsiteY1" fmla="*/ 0 h 10018"/>
                <a:gd name="connsiteX2" fmla="*/ 0 w 11748"/>
                <a:gd name="connsiteY2" fmla="*/ 2481 h 10018"/>
                <a:gd name="connsiteX3" fmla="*/ 7036 w 11748"/>
                <a:gd name="connsiteY3" fmla="*/ 10017 h 10018"/>
                <a:gd name="connsiteX4" fmla="*/ 11748 w 11748"/>
                <a:gd name="connsiteY4" fmla="*/ 10018 h 10018"/>
                <a:gd name="connsiteX5" fmla="*/ 9791 w 11748"/>
                <a:gd name="connsiteY5" fmla="*/ 5 h 1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48" h="10018">
                  <a:moveTo>
                    <a:pt x="9791" y="5"/>
                  </a:moveTo>
                  <a:lnTo>
                    <a:pt x="19" y="0"/>
                  </a:lnTo>
                  <a:cubicBezTo>
                    <a:pt x="13" y="827"/>
                    <a:pt x="6" y="1654"/>
                    <a:pt x="0" y="2481"/>
                  </a:cubicBezTo>
                  <a:lnTo>
                    <a:pt x="7036" y="10017"/>
                  </a:lnTo>
                  <a:lnTo>
                    <a:pt x="11748" y="10018"/>
                  </a:lnTo>
                  <a:lnTo>
                    <a:pt x="9791" y="5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17000"/>
                  </a:schemeClr>
                </a:gs>
                <a:gs pos="38000">
                  <a:schemeClr val="accent2">
                    <a:alpha val="18000"/>
                  </a:schemeClr>
                </a:gs>
              </a:gsLst>
              <a:lin ang="1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542" y="457200"/>
            <a:ext cx="2611738" cy="16002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457200"/>
            <a:ext cx="4629150" cy="571335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541" y="2514186"/>
            <a:ext cx="2777490" cy="36580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2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4/26/2015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DBECBBC-B5FD-4F11-9AC2-5AED2BF7CA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543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2"/>
            </a:gs>
            <a:gs pos="0">
              <a:schemeClr val="bg1">
                <a:lumMod val="85000"/>
                <a:alpha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9" name="Group 1038"/>
          <p:cNvGrpSpPr/>
          <p:nvPr userDrawn="1"/>
        </p:nvGrpSpPr>
        <p:grpSpPr>
          <a:xfrm>
            <a:off x="-1" y="-2971"/>
            <a:ext cx="9144001" cy="6866062"/>
            <a:chOff x="-1" y="-2971"/>
            <a:chExt cx="12192001" cy="6866062"/>
          </a:xfrm>
        </p:grpSpPr>
        <p:sp>
          <p:nvSpPr>
            <p:cNvPr id="1028" name="Freeform 37"/>
            <p:cNvSpPr>
              <a:spLocks/>
            </p:cNvSpPr>
            <p:nvPr userDrawn="1"/>
          </p:nvSpPr>
          <p:spPr bwMode="auto">
            <a:xfrm>
              <a:off x="0" y="-2971"/>
              <a:ext cx="10287000" cy="6866062"/>
            </a:xfrm>
            <a:custGeom>
              <a:avLst/>
              <a:gdLst>
                <a:gd name="T0" fmla="*/ 6663 w 7656"/>
                <a:gd name="T1" fmla="*/ 0 h 5110"/>
                <a:gd name="T2" fmla="*/ 0 w 7656"/>
                <a:gd name="T3" fmla="*/ 5110 h 5110"/>
                <a:gd name="T4" fmla="*/ 4772 w 7656"/>
                <a:gd name="T5" fmla="*/ 5110 h 5110"/>
                <a:gd name="T6" fmla="*/ 7656 w 7656"/>
                <a:gd name="T7" fmla="*/ 0 h 5110"/>
                <a:gd name="T8" fmla="*/ 6663 w 765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56" h="5110">
                  <a:moveTo>
                    <a:pt x="6663" y="0"/>
                  </a:moveTo>
                  <a:lnTo>
                    <a:pt x="0" y="5110"/>
                  </a:lnTo>
                  <a:lnTo>
                    <a:pt x="4772" y="5110"/>
                  </a:lnTo>
                  <a:lnTo>
                    <a:pt x="7656" y="0"/>
                  </a:lnTo>
                  <a:lnTo>
                    <a:pt x="6663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24" name="Freeform 33"/>
            <p:cNvSpPr>
              <a:spLocks/>
            </p:cNvSpPr>
            <p:nvPr userDrawn="1"/>
          </p:nvSpPr>
          <p:spPr bwMode="auto">
            <a:xfrm>
              <a:off x="-1" y="0"/>
              <a:ext cx="5430032" cy="6858000"/>
            </a:xfrm>
            <a:custGeom>
              <a:avLst/>
              <a:gdLst>
                <a:gd name="T0" fmla="*/ 0 w 4046"/>
                <a:gd name="T1" fmla="*/ 0 h 5110"/>
                <a:gd name="T2" fmla="*/ 2437 w 4046"/>
                <a:gd name="T3" fmla="*/ 0 h 5110"/>
                <a:gd name="T4" fmla="*/ 4046 w 4046"/>
                <a:gd name="T5" fmla="*/ 5110 h 5110"/>
                <a:gd name="T6" fmla="*/ 2664 w 4046"/>
                <a:gd name="T7" fmla="*/ 5110 h 5110"/>
                <a:gd name="T8" fmla="*/ 0 w 404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6" h="5110">
                  <a:moveTo>
                    <a:pt x="0" y="0"/>
                  </a:moveTo>
                  <a:lnTo>
                    <a:pt x="2437" y="0"/>
                  </a:lnTo>
                  <a:lnTo>
                    <a:pt x="4046" y="5110"/>
                  </a:lnTo>
                  <a:lnTo>
                    <a:pt x="2664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7" name="Freeform 29"/>
            <p:cNvSpPr>
              <a:spLocks/>
            </p:cNvSpPr>
            <p:nvPr userDrawn="1"/>
          </p:nvSpPr>
          <p:spPr bwMode="auto">
            <a:xfrm>
              <a:off x="1205778" y="-1"/>
              <a:ext cx="10986222" cy="6858001"/>
            </a:xfrm>
            <a:custGeom>
              <a:avLst/>
              <a:gdLst>
                <a:gd name="T0" fmla="*/ 0 w 8186"/>
                <a:gd name="T1" fmla="*/ 0 h 5110"/>
                <a:gd name="T2" fmla="*/ 5278 w 8186"/>
                <a:gd name="T3" fmla="*/ 0 h 5110"/>
                <a:gd name="T4" fmla="*/ 8186 w 8186"/>
                <a:gd name="T5" fmla="*/ 5110 h 5110"/>
                <a:gd name="T6" fmla="*/ 6479 w 8186"/>
                <a:gd name="T7" fmla="*/ 5110 h 5110"/>
                <a:gd name="T8" fmla="*/ 0 w 818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86" h="5110">
                  <a:moveTo>
                    <a:pt x="0" y="0"/>
                  </a:moveTo>
                  <a:lnTo>
                    <a:pt x="5278" y="0"/>
                  </a:lnTo>
                  <a:lnTo>
                    <a:pt x="8186" y="5110"/>
                  </a:lnTo>
                  <a:lnTo>
                    <a:pt x="6479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25"/>
            <p:cNvSpPr>
              <a:spLocks/>
            </p:cNvSpPr>
            <p:nvPr userDrawn="1"/>
          </p:nvSpPr>
          <p:spPr bwMode="auto">
            <a:xfrm>
              <a:off x="6996758" y="0"/>
              <a:ext cx="4495800" cy="6858000"/>
            </a:xfrm>
            <a:custGeom>
              <a:avLst/>
              <a:gdLst>
                <a:gd name="T0" fmla="*/ 0 w 2832"/>
                <a:gd name="T1" fmla="*/ 0 h 4320"/>
                <a:gd name="T2" fmla="*/ 526 w 2832"/>
                <a:gd name="T3" fmla="*/ 4320 h 4320"/>
                <a:gd name="T4" fmla="*/ 2015 w 2832"/>
                <a:gd name="T5" fmla="*/ 4320 h 4320"/>
                <a:gd name="T6" fmla="*/ 2832 w 2832"/>
                <a:gd name="T7" fmla="*/ 0 h 4320"/>
                <a:gd name="T8" fmla="*/ 0 w 2832"/>
                <a:gd name="T9" fmla="*/ 0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2" h="4320">
                  <a:moveTo>
                    <a:pt x="0" y="0"/>
                  </a:moveTo>
                  <a:lnTo>
                    <a:pt x="526" y="4320"/>
                  </a:lnTo>
                  <a:lnTo>
                    <a:pt x="2015" y="4320"/>
                  </a:lnTo>
                  <a:lnTo>
                    <a:pt x="2832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21"/>
            <p:cNvSpPr>
              <a:spLocks/>
            </p:cNvSpPr>
            <p:nvPr userDrawn="1"/>
          </p:nvSpPr>
          <p:spPr bwMode="auto">
            <a:xfrm>
              <a:off x="2487614" y="-1"/>
              <a:ext cx="6095702" cy="6858001"/>
            </a:xfrm>
            <a:custGeom>
              <a:avLst/>
              <a:gdLst>
                <a:gd name="T0" fmla="*/ 2157 w 4542"/>
                <a:gd name="T1" fmla="*/ 0 h 5110"/>
                <a:gd name="T2" fmla="*/ 1183 w 4542"/>
                <a:gd name="T3" fmla="*/ 0 h 5110"/>
                <a:gd name="T4" fmla="*/ 0 w 4542"/>
                <a:gd name="T5" fmla="*/ 5110 h 5110"/>
                <a:gd name="T6" fmla="*/ 4542 w 4542"/>
                <a:gd name="T7" fmla="*/ 5110 h 5110"/>
                <a:gd name="T8" fmla="*/ 2157 w 4542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2" h="5110">
                  <a:moveTo>
                    <a:pt x="2157" y="0"/>
                  </a:moveTo>
                  <a:lnTo>
                    <a:pt x="1183" y="0"/>
                  </a:lnTo>
                  <a:lnTo>
                    <a:pt x="0" y="5110"/>
                  </a:lnTo>
                  <a:lnTo>
                    <a:pt x="4542" y="5110"/>
                  </a:lnTo>
                  <a:lnTo>
                    <a:pt x="2157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-1" y="798700"/>
              <a:ext cx="12192001" cy="4781176"/>
            </a:xfrm>
            <a:custGeom>
              <a:avLst/>
              <a:gdLst>
                <a:gd name="T0" fmla="*/ 0 w 9078"/>
                <a:gd name="T1" fmla="*/ 0 h 3560"/>
                <a:gd name="T2" fmla="*/ 9078 w 9078"/>
                <a:gd name="T3" fmla="*/ 672 h 3560"/>
                <a:gd name="T4" fmla="*/ 9078 w 9078"/>
                <a:gd name="T5" fmla="*/ 3560 h 3560"/>
                <a:gd name="T6" fmla="*/ 0 w 9078"/>
                <a:gd name="T7" fmla="*/ 985 h 3560"/>
                <a:gd name="T8" fmla="*/ 0 w 9078"/>
                <a:gd name="T9" fmla="*/ 0 h 3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3560">
                  <a:moveTo>
                    <a:pt x="0" y="0"/>
                  </a:moveTo>
                  <a:lnTo>
                    <a:pt x="9078" y="672"/>
                  </a:lnTo>
                  <a:lnTo>
                    <a:pt x="9078" y="3560"/>
                  </a:lnTo>
                  <a:lnTo>
                    <a:pt x="0" y="98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1038" name="Rectangle 1037"/>
          <p:cNvSpPr/>
          <p:nvPr userDrawn="1"/>
        </p:nvSpPr>
        <p:spPr>
          <a:xfrm>
            <a:off x="0" y="-5092"/>
            <a:ext cx="9144000" cy="685800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lumMod val="75000"/>
                  <a:alpha val="2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1" name="Rectangle 1040" descr="background shape"/>
          <p:cNvSpPr/>
          <p:nvPr userDrawn="1"/>
        </p:nvSpPr>
        <p:spPr>
          <a:xfrm>
            <a:off x="-3090" y="6237755"/>
            <a:ext cx="9148373" cy="630429"/>
          </a:xfrm>
          <a:custGeom>
            <a:avLst/>
            <a:gdLst>
              <a:gd name="connsiteX0" fmla="*/ 0 w 12192000"/>
              <a:gd name="connsiteY0" fmla="*/ 0 h 556282"/>
              <a:gd name="connsiteX1" fmla="*/ 12192000 w 12192000"/>
              <a:gd name="connsiteY1" fmla="*/ 0 h 556282"/>
              <a:gd name="connsiteX2" fmla="*/ 12192000 w 12192000"/>
              <a:gd name="connsiteY2" fmla="*/ 556282 h 556282"/>
              <a:gd name="connsiteX3" fmla="*/ 0 w 12192000"/>
              <a:gd name="connsiteY3" fmla="*/ 556282 h 556282"/>
              <a:gd name="connsiteX4" fmla="*/ 0 w 12192000"/>
              <a:gd name="connsiteY4" fmla="*/ 0 h 556282"/>
              <a:gd name="connsiteX0" fmla="*/ 0 w 12206068"/>
              <a:gd name="connsiteY0" fmla="*/ 1026941 h 1583223"/>
              <a:gd name="connsiteX1" fmla="*/ 12206068 w 12206068"/>
              <a:gd name="connsiteY1" fmla="*/ 0 h 1583223"/>
              <a:gd name="connsiteX2" fmla="*/ 12192000 w 12206068"/>
              <a:gd name="connsiteY2" fmla="*/ 1583223 h 1583223"/>
              <a:gd name="connsiteX3" fmla="*/ 0 w 12206068"/>
              <a:gd name="connsiteY3" fmla="*/ 1583223 h 1583223"/>
              <a:gd name="connsiteX4" fmla="*/ 0 w 12206068"/>
              <a:gd name="connsiteY4" fmla="*/ 1026941 h 1583223"/>
              <a:gd name="connsiteX0" fmla="*/ 0 w 12192000"/>
              <a:gd name="connsiteY0" fmla="*/ 34281 h 590563"/>
              <a:gd name="connsiteX1" fmla="*/ 12086619 w 12192000"/>
              <a:gd name="connsiteY1" fmla="*/ 0 h 590563"/>
              <a:gd name="connsiteX2" fmla="*/ 12192000 w 12192000"/>
              <a:gd name="connsiteY2" fmla="*/ 590563 h 590563"/>
              <a:gd name="connsiteX3" fmla="*/ 0 w 12192000"/>
              <a:gd name="connsiteY3" fmla="*/ 590563 h 590563"/>
              <a:gd name="connsiteX4" fmla="*/ 0 w 12192000"/>
              <a:gd name="connsiteY4" fmla="*/ 34281 h 590563"/>
              <a:gd name="connsiteX0" fmla="*/ 0 w 12193711"/>
              <a:gd name="connsiteY0" fmla="*/ 244346 h 800628"/>
              <a:gd name="connsiteX1" fmla="*/ 12193711 w 12193711"/>
              <a:gd name="connsiteY1" fmla="*/ 0 h 800628"/>
              <a:gd name="connsiteX2" fmla="*/ 12192000 w 12193711"/>
              <a:gd name="connsiteY2" fmla="*/ 800628 h 800628"/>
              <a:gd name="connsiteX3" fmla="*/ 0 w 12193711"/>
              <a:gd name="connsiteY3" fmla="*/ 800628 h 800628"/>
              <a:gd name="connsiteX4" fmla="*/ 0 w 12193711"/>
              <a:gd name="connsiteY4" fmla="*/ 244346 h 800628"/>
              <a:gd name="connsiteX0" fmla="*/ 98854 w 12193711"/>
              <a:gd name="connsiteY0" fmla="*/ 577978 h 800628"/>
              <a:gd name="connsiteX1" fmla="*/ 12193711 w 12193711"/>
              <a:gd name="connsiteY1" fmla="*/ 0 h 800628"/>
              <a:gd name="connsiteX2" fmla="*/ 12192000 w 12193711"/>
              <a:gd name="connsiteY2" fmla="*/ 800628 h 800628"/>
              <a:gd name="connsiteX3" fmla="*/ 0 w 12193711"/>
              <a:gd name="connsiteY3" fmla="*/ 800628 h 800628"/>
              <a:gd name="connsiteX4" fmla="*/ 98854 w 12193711"/>
              <a:gd name="connsiteY4" fmla="*/ 577978 h 800628"/>
              <a:gd name="connsiteX0" fmla="*/ 4119 w 12193711"/>
              <a:gd name="connsiteY0" fmla="*/ 606811 h 800628"/>
              <a:gd name="connsiteX1" fmla="*/ 12193711 w 12193711"/>
              <a:gd name="connsiteY1" fmla="*/ 0 h 800628"/>
              <a:gd name="connsiteX2" fmla="*/ 12192000 w 12193711"/>
              <a:gd name="connsiteY2" fmla="*/ 800628 h 800628"/>
              <a:gd name="connsiteX3" fmla="*/ 0 w 12193711"/>
              <a:gd name="connsiteY3" fmla="*/ 800628 h 800628"/>
              <a:gd name="connsiteX4" fmla="*/ 4119 w 12193711"/>
              <a:gd name="connsiteY4" fmla="*/ 606811 h 800628"/>
              <a:gd name="connsiteX0" fmla="*/ 135924 w 12193711"/>
              <a:gd name="connsiteY0" fmla="*/ 590335 h 800628"/>
              <a:gd name="connsiteX1" fmla="*/ 12193711 w 12193711"/>
              <a:gd name="connsiteY1" fmla="*/ 0 h 800628"/>
              <a:gd name="connsiteX2" fmla="*/ 12192000 w 12193711"/>
              <a:gd name="connsiteY2" fmla="*/ 800628 h 800628"/>
              <a:gd name="connsiteX3" fmla="*/ 0 w 12193711"/>
              <a:gd name="connsiteY3" fmla="*/ 800628 h 800628"/>
              <a:gd name="connsiteX4" fmla="*/ 135924 w 12193711"/>
              <a:gd name="connsiteY4" fmla="*/ 590335 h 800628"/>
              <a:gd name="connsiteX0" fmla="*/ 0 w 12197830"/>
              <a:gd name="connsiteY0" fmla="*/ 577978 h 800628"/>
              <a:gd name="connsiteX1" fmla="*/ 12197830 w 12197830"/>
              <a:gd name="connsiteY1" fmla="*/ 0 h 800628"/>
              <a:gd name="connsiteX2" fmla="*/ 12196119 w 12197830"/>
              <a:gd name="connsiteY2" fmla="*/ 800628 h 800628"/>
              <a:gd name="connsiteX3" fmla="*/ 4119 w 12197830"/>
              <a:gd name="connsiteY3" fmla="*/ 800628 h 800628"/>
              <a:gd name="connsiteX4" fmla="*/ 0 w 12197830"/>
              <a:gd name="connsiteY4" fmla="*/ 577978 h 800628"/>
              <a:gd name="connsiteX0" fmla="*/ 0 w 12196127"/>
              <a:gd name="connsiteY0" fmla="*/ 414454 h 637104"/>
              <a:gd name="connsiteX1" fmla="*/ 12167795 w 12196127"/>
              <a:gd name="connsiteY1" fmla="*/ 0 h 637104"/>
              <a:gd name="connsiteX2" fmla="*/ 12196119 w 12196127"/>
              <a:gd name="connsiteY2" fmla="*/ 637104 h 637104"/>
              <a:gd name="connsiteX3" fmla="*/ 4119 w 12196127"/>
              <a:gd name="connsiteY3" fmla="*/ 637104 h 637104"/>
              <a:gd name="connsiteX4" fmla="*/ 0 w 12196127"/>
              <a:gd name="connsiteY4" fmla="*/ 414454 h 637104"/>
              <a:gd name="connsiteX0" fmla="*/ 0 w 12196196"/>
              <a:gd name="connsiteY0" fmla="*/ 411116 h 633766"/>
              <a:gd name="connsiteX1" fmla="*/ 12194493 w 12196196"/>
              <a:gd name="connsiteY1" fmla="*/ 0 h 633766"/>
              <a:gd name="connsiteX2" fmla="*/ 12196119 w 12196196"/>
              <a:gd name="connsiteY2" fmla="*/ 633766 h 633766"/>
              <a:gd name="connsiteX3" fmla="*/ 4119 w 12196196"/>
              <a:gd name="connsiteY3" fmla="*/ 633766 h 633766"/>
              <a:gd name="connsiteX4" fmla="*/ 0 w 12196196"/>
              <a:gd name="connsiteY4" fmla="*/ 411116 h 633766"/>
              <a:gd name="connsiteX0" fmla="*/ 0 w 12196123"/>
              <a:gd name="connsiteY0" fmla="*/ 374407 h 597057"/>
              <a:gd name="connsiteX1" fmla="*/ 12147772 w 12196123"/>
              <a:gd name="connsiteY1" fmla="*/ 0 h 597057"/>
              <a:gd name="connsiteX2" fmla="*/ 12196119 w 12196123"/>
              <a:gd name="connsiteY2" fmla="*/ 597057 h 597057"/>
              <a:gd name="connsiteX3" fmla="*/ 4119 w 12196123"/>
              <a:gd name="connsiteY3" fmla="*/ 597057 h 597057"/>
              <a:gd name="connsiteX4" fmla="*/ 0 w 12196123"/>
              <a:gd name="connsiteY4" fmla="*/ 374407 h 597057"/>
              <a:gd name="connsiteX0" fmla="*/ 0 w 12196196"/>
              <a:gd name="connsiteY0" fmla="*/ 404442 h 627092"/>
              <a:gd name="connsiteX1" fmla="*/ 12194493 w 12196196"/>
              <a:gd name="connsiteY1" fmla="*/ 0 h 627092"/>
              <a:gd name="connsiteX2" fmla="*/ 12196119 w 12196196"/>
              <a:gd name="connsiteY2" fmla="*/ 627092 h 627092"/>
              <a:gd name="connsiteX3" fmla="*/ 4119 w 12196196"/>
              <a:gd name="connsiteY3" fmla="*/ 627092 h 627092"/>
              <a:gd name="connsiteX4" fmla="*/ 0 w 12196196"/>
              <a:gd name="connsiteY4" fmla="*/ 404442 h 627092"/>
              <a:gd name="connsiteX0" fmla="*/ 0 w 12196123"/>
              <a:gd name="connsiteY0" fmla="*/ 391093 h 613743"/>
              <a:gd name="connsiteX1" fmla="*/ 12141097 w 12196123"/>
              <a:gd name="connsiteY1" fmla="*/ 0 h 613743"/>
              <a:gd name="connsiteX2" fmla="*/ 12196119 w 12196123"/>
              <a:gd name="connsiteY2" fmla="*/ 613743 h 613743"/>
              <a:gd name="connsiteX3" fmla="*/ 4119 w 12196123"/>
              <a:gd name="connsiteY3" fmla="*/ 613743 h 613743"/>
              <a:gd name="connsiteX4" fmla="*/ 0 w 12196123"/>
              <a:gd name="connsiteY4" fmla="*/ 391093 h 613743"/>
              <a:gd name="connsiteX0" fmla="*/ 0 w 12197830"/>
              <a:gd name="connsiteY0" fmla="*/ 407779 h 630429"/>
              <a:gd name="connsiteX1" fmla="*/ 12197830 w 12197830"/>
              <a:gd name="connsiteY1" fmla="*/ 0 h 630429"/>
              <a:gd name="connsiteX2" fmla="*/ 12196119 w 12197830"/>
              <a:gd name="connsiteY2" fmla="*/ 630429 h 630429"/>
              <a:gd name="connsiteX3" fmla="*/ 4119 w 12197830"/>
              <a:gd name="connsiteY3" fmla="*/ 630429 h 630429"/>
              <a:gd name="connsiteX4" fmla="*/ 0 w 12197830"/>
              <a:gd name="connsiteY4" fmla="*/ 407779 h 630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830" h="630429">
                <a:moveTo>
                  <a:pt x="0" y="407779"/>
                </a:moveTo>
                <a:lnTo>
                  <a:pt x="12197830" y="0"/>
                </a:lnTo>
                <a:cubicBezTo>
                  <a:pt x="12197260" y="266876"/>
                  <a:pt x="12196689" y="363553"/>
                  <a:pt x="12196119" y="630429"/>
                </a:cubicBezTo>
                <a:lnTo>
                  <a:pt x="4119" y="630429"/>
                </a:lnTo>
                <a:lnTo>
                  <a:pt x="0" y="407779"/>
                </a:lnTo>
                <a:close/>
              </a:path>
            </a:pathLst>
          </a:custGeom>
          <a:gradFill>
            <a:gsLst>
              <a:gs pos="100000">
                <a:schemeClr val="accent3">
                  <a:alpha val="95000"/>
                </a:schemeClr>
              </a:gs>
              <a:gs pos="0">
                <a:schemeClr val="accent1">
                  <a:alpha val="80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8260720" y="889353"/>
            <a:ext cx="1328829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90FFEE5F-65BB-4268-AC17-D19CED90FB82}" type="datetimeFigureOut">
              <a:rPr lang="en-US" smtClean="0"/>
              <a:pPr/>
              <a:t>4/26/2015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62298" y="3857969"/>
            <a:ext cx="4351338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38763" y="6370477"/>
            <a:ext cx="7361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7DBECBBC-B5FD-4F11-9AC2-5AED2BF7CA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07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2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Segoe UI" panose="020B0502040204020203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None/>
        <a:defRPr sz="24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Segoe UI" panose="020B0502040204020203" pitchFamily="34" charset="0"/>
        </a:defRPr>
      </a:lvl1pPr>
      <a:lvl2pPr marL="233357" indent="0" algn="l" defTabSz="914377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None/>
        <a:tabLst/>
        <a:defRPr sz="22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2pPr>
      <a:lvl3pPr marL="687371" indent="-228594" algn="l" defTabSz="914377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3pPr>
      <a:lvl4pPr marL="914377" indent="-228594" algn="l" defTabSz="914377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4pPr>
      <a:lvl5pPr marL="1141385" indent="-228594" algn="l" defTabSz="914377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5pPr>
      <a:lvl6pPr marL="1141385" indent="-228594" algn="l" defTabSz="914377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lang="en-US" sz="1800" kern="1200" dirty="0" smtClean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6pPr>
      <a:lvl7pPr marL="1141385" indent="-228594" algn="l" defTabSz="914377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lang="en-US" sz="1800" kern="1200" dirty="0" smtClean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7pPr>
      <a:lvl8pPr marL="1141385" indent="-228594" algn="l" defTabSz="914377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lang="en-US" sz="1800" kern="1200" baseline="0" dirty="0" smtClean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8pPr>
      <a:lvl9pPr marL="1141385" indent="-228594" algn="l" defTabSz="914377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lang="en-US" sz="1800" kern="1200" baseline="0" dirty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5897" y="2476736"/>
            <a:ext cx="6881751" cy="28529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MULTI DOCUMENT SUMMARIZATION (FOR NEWS ARTICLES)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7701" y="5489244"/>
            <a:ext cx="9175668" cy="1561623"/>
          </a:xfrm>
        </p:spPr>
        <p:txBody>
          <a:bodyPr/>
          <a:lstStyle/>
          <a:p>
            <a:r>
              <a:rPr lang="en-US" dirty="0" smtClean="0"/>
              <a:t>Under the guidance of Prof. </a:t>
            </a:r>
            <a:r>
              <a:rPr lang="en-US" dirty="0" err="1" smtClean="0"/>
              <a:t>Sudip</a:t>
            </a:r>
            <a:r>
              <a:rPr lang="en-US" dirty="0" smtClean="0"/>
              <a:t> </a:t>
            </a:r>
            <a:r>
              <a:rPr lang="en-US" dirty="0" err="1" smtClean="0"/>
              <a:t>Sanyal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60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88353" y="48727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Results</a:t>
            </a:r>
            <a:endParaRPr lang="en-US" dirty="0"/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-869861" y="2918005"/>
            <a:ext cx="10515600" cy="43513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7388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endParaRPr lang="en-US" b="0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-533400" y="1978026"/>
            <a:ext cx="10515600" cy="43513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7388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endParaRPr lang="en-US" b="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-381000" y="2130426"/>
            <a:ext cx="10515600" cy="43513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7388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endParaRPr lang="en-US" b="0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-228600" y="2282826"/>
            <a:ext cx="10515600" cy="43513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7388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endParaRPr lang="en-US" b="0" dirty="0"/>
          </a:p>
        </p:txBody>
      </p:sp>
      <p:sp>
        <p:nvSpPr>
          <p:cNvPr id="13" name="TextBox 12"/>
          <p:cNvSpPr txBox="1"/>
          <p:nvPr/>
        </p:nvSpPr>
        <p:spPr>
          <a:xfrm>
            <a:off x="1169027" y="5532043"/>
            <a:ext cx="6805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Fig.4 – Bar plot of cosine similarity values for Net Neutrality data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53" y="1403250"/>
            <a:ext cx="8671299" cy="3719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077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31631" y="42062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Results</a:t>
            </a:r>
            <a:endParaRPr lang="en-US" dirty="0"/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-869861" y="2918005"/>
            <a:ext cx="10515600" cy="43513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7388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endParaRPr lang="en-US" b="0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-533400" y="1978026"/>
            <a:ext cx="10515600" cy="43513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7388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endParaRPr lang="en-US" b="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-381000" y="2130426"/>
            <a:ext cx="10515600" cy="43513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7388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endParaRPr lang="en-US" b="0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-228600" y="2282826"/>
            <a:ext cx="10515600" cy="43513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7388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endParaRPr lang="en-US" b="0" dirty="0"/>
          </a:p>
        </p:txBody>
      </p:sp>
      <p:sp>
        <p:nvSpPr>
          <p:cNvPr id="13" name="TextBox 12"/>
          <p:cNvSpPr txBox="1"/>
          <p:nvPr/>
        </p:nvSpPr>
        <p:spPr>
          <a:xfrm>
            <a:off x="1321426" y="5427651"/>
            <a:ext cx="6805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5 </a:t>
            </a:r>
            <a:r>
              <a:rPr lang="en-US" dirty="0"/>
              <a:t>– Bar plot of cosine similarity values for </a:t>
            </a:r>
            <a:r>
              <a:rPr lang="en-US" dirty="0"/>
              <a:t>Farmer Suicide </a:t>
            </a:r>
            <a:r>
              <a:rPr lang="en-US" dirty="0"/>
              <a:t>data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31" y="1459955"/>
            <a:ext cx="8454866" cy="35494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95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31631" y="40240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Results</a:t>
            </a:r>
            <a:endParaRPr lang="en-US" dirty="0"/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-869861" y="2918005"/>
            <a:ext cx="10515600" cy="43513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7388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endParaRPr lang="en-US" b="0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-533400" y="1978026"/>
            <a:ext cx="10515600" cy="43513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7388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endParaRPr lang="en-US" b="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-381000" y="2130426"/>
            <a:ext cx="10515600" cy="43513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7388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endParaRPr lang="en-US" b="0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-228600" y="2282826"/>
            <a:ext cx="10515600" cy="43513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7388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endParaRPr lang="en-US" b="0" dirty="0"/>
          </a:p>
        </p:txBody>
      </p:sp>
      <p:sp>
        <p:nvSpPr>
          <p:cNvPr id="13" name="TextBox 12"/>
          <p:cNvSpPr txBox="1"/>
          <p:nvPr/>
        </p:nvSpPr>
        <p:spPr>
          <a:xfrm>
            <a:off x="1321427" y="5560357"/>
            <a:ext cx="6805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6 </a:t>
            </a:r>
            <a:r>
              <a:rPr lang="en-US" dirty="0"/>
              <a:t>– Bar plot of cosine similarity values for </a:t>
            </a:r>
            <a:r>
              <a:rPr lang="en-US" dirty="0"/>
              <a:t>Yemen Crisis data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15" y="1540496"/>
            <a:ext cx="8245969" cy="37022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867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19985" y="50006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Results</a:t>
            </a:r>
            <a:endParaRPr lang="en-US" dirty="0"/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-869861" y="2918005"/>
            <a:ext cx="10515600" cy="43513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7388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endParaRPr lang="en-US" b="0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-533400" y="1978026"/>
            <a:ext cx="10515600" cy="43513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7388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endParaRPr lang="en-US" b="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-381000" y="2130426"/>
            <a:ext cx="10515600" cy="43513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7388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endParaRPr lang="en-US" b="0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-228600" y="2282826"/>
            <a:ext cx="10515600" cy="43513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7388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endParaRPr lang="en-US" b="0" dirty="0"/>
          </a:p>
        </p:txBody>
      </p:sp>
      <p:sp>
        <p:nvSpPr>
          <p:cNvPr id="13" name="TextBox 12"/>
          <p:cNvSpPr txBox="1"/>
          <p:nvPr/>
        </p:nvSpPr>
        <p:spPr>
          <a:xfrm>
            <a:off x="519985" y="1978026"/>
            <a:ext cx="810403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From analyzing the above graphs the minimum and maximum threshold values for </a:t>
            </a:r>
            <a:r>
              <a:rPr lang="en-US" sz="2400" b="1" i="1" dirty="0" err="1"/>
              <a:t>tf</a:t>
            </a:r>
            <a:r>
              <a:rPr lang="en-US" sz="2400" b="1" i="1" dirty="0"/>
              <a:t> x </a:t>
            </a:r>
            <a:r>
              <a:rPr lang="en-US" sz="2400" b="1" i="1" dirty="0" err="1"/>
              <a:t>idf</a:t>
            </a:r>
            <a:r>
              <a:rPr lang="en-US" sz="2400" b="1" i="1" dirty="0"/>
              <a:t> </a:t>
            </a:r>
            <a:r>
              <a:rPr lang="en-US" sz="2400" dirty="0"/>
              <a:t>that are found to be optimal are –</a:t>
            </a:r>
            <a:endParaRPr lang="en-IN" sz="2400" dirty="0"/>
          </a:p>
          <a:p>
            <a:r>
              <a:rPr lang="en-US" sz="2400" dirty="0"/>
              <a:t>Min </a:t>
            </a:r>
            <a:r>
              <a:rPr lang="en-US" sz="2400" b="1" i="1" dirty="0" err="1"/>
              <a:t>tf</a:t>
            </a:r>
            <a:r>
              <a:rPr lang="en-US" sz="2400" b="1" i="1" dirty="0"/>
              <a:t> x </a:t>
            </a:r>
            <a:r>
              <a:rPr lang="en-US" sz="2400" b="1" i="1" dirty="0" err="1"/>
              <a:t>idf</a:t>
            </a:r>
            <a:r>
              <a:rPr lang="en-US" sz="2400" b="1" i="1" dirty="0"/>
              <a:t> </a:t>
            </a:r>
            <a:r>
              <a:rPr lang="en-US" sz="2400" dirty="0"/>
              <a:t>= 0.9</a:t>
            </a:r>
            <a:endParaRPr lang="en-IN" sz="2400" dirty="0"/>
          </a:p>
          <a:p>
            <a:r>
              <a:rPr lang="en-US" sz="2400" dirty="0"/>
              <a:t>Max </a:t>
            </a:r>
            <a:r>
              <a:rPr lang="en-US" sz="2400" b="1" i="1" dirty="0" err="1"/>
              <a:t>tf</a:t>
            </a:r>
            <a:r>
              <a:rPr lang="en-US" sz="2400" b="1" i="1" dirty="0"/>
              <a:t> x </a:t>
            </a:r>
            <a:r>
              <a:rPr lang="en-US" sz="2400" b="1" i="1" dirty="0" err="1"/>
              <a:t>idf</a:t>
            </a:r>
            <a:r>
              <a:rPr lang="en-US" sz="2400" b="1" i="1" dirty="0"/>
              <a:t> </a:t>
            </a:r>
            <a:r>
              <a:rPr lang="en-US" sz="2400" dirty="0"/>
              <a:t>= </a:t>
            </a:r>
            <a:r>
              <a:rPr lang="en-US" sz="2400" dirty="0"/>
              <a:t>2.8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From analyzing the above graphs the optimal value of cosine similarity threshold is found to be –</a:t>
            </a:r>
            <a:endParaRPr lang="en-IN" sz="2400" dirty="0"/>
          </a:p>
          <a:p>
            <a:r>
              <a:rPr lang="en-US" sz="2400" dirty="0" err="1"/>
              <a:t>CosineSimilarityThreshold</a:t>
            </a:r>
            <a:r>
              <a:rPr lang="en-US" sz="2400" dirty="0"/>
              <a:t> = 0.05</a:t>
            </a:r>
            <a:endParaRPr lang="en-IN" sz="2400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642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37693" y="596424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Results</a:t>
            </a:r>
            <a:endParaRPr lang="en-US" dirty="0"/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-869861" y="2918005"/>
            <a:ext cx="10515600" cy="43513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7388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endParaRPr lang="en-US" b="0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-533400" y="1978026"/>
            <a:ext cx="10515600" cy="43513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7388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endParaRPr lang="en-US" b="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-381000" y="2130426"/>
            <a:ext cx="10515600" cy="43513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7388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endParaRPr lang="en-US" b="0" dirty="0"/>
          </a:p>
        </p:txBody>
      </p:sp>
      <p:sp>
        <p:nvSpPr>
          <p:cNvPr id="13" name="TextBox 12"/>
          <p:cNvSpPr txBox="1"/>
          <p:nvPr/>
        </p:nvSpPr>
        <p:spPr>
          <a:xfrm>
            <a:off x="680433" y="2090104"/>
            <a:ext cx="78711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also experimented with various values of α (Centroid Based Method ranking weight) and β(Graph Based Method ranking weight) and found that the following values give the best results.</a:t>
            </a:r>
            <a:endParaRPr lang="en-IN" sz="2400" dirty="0"/>
          </a:p>
          <a:p>
            <a:r>
              <a:rPr lang="en-US" sz="2400" dirty="0"/>
              <a:t>α = 0.5</a:t>
            </a:r>
            <a:endParaRPr lang="en-IN" sz="2400" dirty="0"/>
          </a:p>
          <a:p>
            <a:r>
              <a:rPr lang="en-US" sz="2400" dirty="0"/>
              <a:t>β = 0.5</a:t>
            </a: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211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62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b="0" dirty="0"/>
              <a:t>Gaurav Kumar </a:t>
            </a:r>
            <a:r>
              <a:rPr lang="en-US" b="0" dirty="0" err="1"/>
              <a:t>Chandel</a:t>
            </a:r>
            <a:r>
              <a:rPr lang="en-US" b="0" dirty="0"/>
              <a:t> (IIT2012056)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b="0" dirty="0"/>
              <a:t>Ritesh Kumar Sinha (IIT2012003)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b="0" dirty="0" err="1"/>
              <a:t>Nithin</a:t>
            </a:r>
            <a:r>
              <a:rPr lang="en-US" b="0" dirty="0"/>
              <a:t> </a:t>
            </a:r>
            <a:r>
              <a:rPr lang="en-US" b="0" dirty="0" err="1"/>
              <a:t>Srikar</a:t>
            </a:r>
            <a:r>
              <a:rPr lang="en-US" b="0" dirty="0"/>
              <a:t> </a:t>
            </a:r>
            <a:r>
              <a:rPr lang="en-US" b="0" dirty="0" err="1"/>
              <a:t>Karnala</a:t>
            </a:r>
            <a:r>
              <a:rPr lang="en-US" b="0" dirty="0"/>
              <a:t> (IIT2012014</a:t>
            </a:r>
            <a:r>
              <a:rPr lang="en-US" b="0" dirty="0" smtClean="0"/>
              <a:t>)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b="0" dirty="0" err="1"/>
              <a:t>Atul</a:t>
            </a:r>
            <a:r>
              <a:rPr lang="en-US" b="0" dirty="0"/>
              <a:t> Kumar </a:t>
            </a:r>
            <a:r>
              <a:rPr lang="en-US" b="0" dirty="0" err="1"/>
              <a:t>Verma</a:t>
            </a:r>
            <a:r>
              <a:rPr lang="en-US" b="0" dirty="0"/>
              <a:t> (IIT2012036</a:t>
            </a:r>
            <a:r>
              <a:rPr lang="en-US" b="0" dirty="0" smtClean="0"/>
              <a:t>)</a:t>
            </a:r>
            <a:endParaRPr lang="en-US" b="0" dirty="0"/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b="0" dirty="0" err="1"/>
              <a:t>Mohit</a:t>
            </a:r>
            <a:r>
              <a:rPr lang="en-US" b="0" dirty="0"/>
              <a:t> </a:t>
            </a:r>
            <a:r>
              <a:rPr lang="en-US" b="0" dirty="0" err="1"/>
              <a:t>Purbey</a:t>
            </a:r>
            <a:r>
              <a:rPr lang="en-US" b="0" dirty="0"/>
              <a:t> (IIT2012055)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b="0" dirty="0" err="1"/>
              <a:t>Harivansh</a:t>
            </a:r>
            <a:r>
              <a:rPr lang="en-US" b="0" dirty="0"/>
              <a:t> Kumar (IIT2102026</a:t>
            </a:r>
            <a:r>
              <a:rPr lang="en-US" b="0" dirty="0" smtClean="0"/>
              <a:t>)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5183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08904" y="50006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Problem?!</a:t>
            </a:r>
            <a:endParaRPr lang="en-US" dirty="0"/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-685800" y="1825626"/>
            <a:ext cx="10515600" cy="43513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7388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endParaRPr lang="en-US" b="0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408904" y="1712890"/>
            <a:ext cx="8080420" cy="43273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7388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b="0" dirty="0"/>
              <a:t>User(Say a very busy guy) wants to read news about a certain topic.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b="0" dirty="0"/>
              <a:t>He visits various websites desperately searching for that topic.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b="0" dirty="0"/>
              <a:t>Wastes a lot of time reading a lot of redundant information across various websites</a:t>
            </a:r>
            <a:r>
              <a:rPr lang="en-US" b="0" dirty="0"/>
              <a:t>.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b="0" dirty="0"/>
              <a:t>At the end of the day remains unsatisfied.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b="0" dirty="0"/>
              <a:t>Solution:</a:t>
            </a:r>
            <a:r>
              <a:rPr lang="en-US" b="0" dirty="0"/>
              <a:t> </a:t>
            </a:r>
            <a:r>
              <a:rPr lang="en-US" b="0" dirty="0"/>
              <a:t>Why can’t we summarize the information available across various websites and give our guy the compact summary.</a:t>
            </a:r>
          </a:p>
        </p:txBody>
      </p:sp>
    </p:spTree>
    <p:extLst>
      <p:ext uri="{BB962C8B-B14F-4D97-AF65-F5344CB8AC3E}">
        <p14:creationId xmlns:p14="http://schemas.microsoft.com/office/powerpoint/2010/main" val="100754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47540" y="5762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How to obtain extractive summary?</a:t>
            </a:r>
            <a:endParaRPr lang="en-US" dirty="0"/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-685800" y="1825626"/>
            <a:ext cx="10515600" cy="43513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7388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endParaRPr lang="en-US" b="0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-533400" y="1978026"/>
            <a:ext cx="10515600" cy="43513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7388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endParaRPr lang="en-US" b="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-381000" y="2130426"/>
            <a:ext cx="10515600" cy="43513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7388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endParaRPr lang="en-US" b="0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-228600" y="2282826"/>
            <a:ext cx="10515600" cy="43513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7388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endParaRPr lang="en-US" b="0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526425" y="1948020"/>
            <a:ext cx="8091149" cy="43513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7388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r>
              <a:rPr lang="en-US" b="0" dirty="0"/>
              <a:t>Sentences are extracted on the basis of sentence salience.</a:t>
            </a:r>
          </a:p>
          <a:p>
            <a:endParaRPr lang="en-US" b="0" dirty="0"/>
          </a:p>
          <a:p>
            <a:r>
              <a:rPr lang="en-US" b="0" dirty="0"/>
              <a:t>Method 1</a:t>
            </a:r>
            <a:r>
              <a:rPr lang="en-US" b="0" dirty="0">
                <a:sym typeface="Wingdings" panose="05000000000000000000" pitchFamily="2" charset="2"/>
              </a:rPr>
              <a:t> – </a:t>
            </a:r>
            <a:r>
              <a:rPr lang="en-US" b="0" dirty="0"/>
              <a:t>Centroid Based: 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b="0" dirty="0"/>
              <a:t>Create a centroid of document cluster that contains central words i.e., words having </a:t>
            </a:r>
            <a:r>
              <a:rPr lang="en-US" i="1" dirty="0" err="1"/>
              <a:t>tf</a:t>
            </a:r>
            <a:r>
              <a:rPr lang="en-US" i="1" dirty="0"/>
              <a:t> × </a:t>
            </a:r>
            <a:r>
              <a:rPr lang="en-US" i="1" dirty="0" err="1"/>
              <a:t>idf</a:t>
            </a:r>
            <a:r>
              <a:rPr lang="en-US" i="1" dirty="0"/>
              <a:t> </a:t>
            </a:r>
            <a:r>
              <a:rPr lang="en-US" b="0" dirty="0"/>
              <a:t>values greater than a threshold.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b="0" dirty="0"/>
              <a:t> Sentence that contains more words from centroid is considered more salient.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70689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71500" y="52582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How to obtain extractive summary?</a:t>
            </a:r>
            <a:endParaRPr lang="en-US" dirty="0"/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-685800" y="1825626"/>
            <a:ext cx="10515600" cy="43513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7388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endParaRPr lang="en-US" b="0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-533400" y="1978026"/>
            <a:ext cx="10515600" cy="43513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7388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endParaRPr lang="en-US" b="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-381000" y="2130426"/>
            <a:ext cx="10515600" cy="43513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7388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endParaRPr lang="en-US" b="0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-228600" y="2282826"/>
            <a:ext cx="10515600" cy="43513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7388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endParaRPr lang="en-US" b="0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571500" y="1825626"/>
            <a:ext cx="8005830" cy="417592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7388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r>
              <a:rPr lang="en-US" b="0" dirty="0"/>
              <a:t>Method 2</a:t>
            </a:r>
            <a:r>
              <a:rPr lang="en-US" b="0" dirty="0">
                <a:sym typeface="Wingdings" panose="05000000000000000000" pitchFamily="2" charset="2"/>
              </a:rPr>
              <a:t> – Graph Based:</a:t>
            </a:r>
          </a:p>
          <a:p>
            <a:endParaRPr lang="en-US" b="0" dirty="0">
              <a:sym typeface="Wingdings" panose="05000000000000000000" pitchFamily="2" charset="2"/>
            </a:endParaRP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b="0" dirty="0">
                <a:sym typeface="Wingdings" panose="05000000000000000000" pitchFamily="2" charset="2"/>
              </a:rPr>
              <a:t>Create a graph in which each node represents a sentence and each edge represents similarity between two sentences.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b="0" dirty="0">
                <a:sym typeface="Wingdings" panose="05000000000000000000" pitchFamily="2" charset="2"/>
              </a:rPr>
              <a:t>The nodes having higher degree are considered more salient.</a:t>
            </a:r>
          </a:p>
        </p:txBody>
      </p:sp>
    </p:spTree>
    <p:extLst>
      <p:ext uri="{BB962C8B-B14F-4D97-AF65-F5344CB8AC3E}">
        <p14:creationId xmlns:p14="http://schemas.microsoft.com/office/powerpoint/2010/main" val="330269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10861" y="858044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How to obtain extractive summary?</a:t>
            </a:r>
            <a:endParaRPr lang="en-US" dirty="0"/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-685800" y="1825626"/>
            <a:ext cx="10515600" cy="43513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7388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endParaRPr lang="en-US" b="0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-533400" y="1978026"/>
            <a:ext cx="10515600" cy="43513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7388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endParaRPr lang="en-US" b="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-381000" y="2130426"/>
            <a:ext cx="10515600" cy="43513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7388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endParaRPr lang="en-US" b="0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-228600" y="2282826"/>
            <a:ext cx="10515600" cy="43513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7388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endParaRPr lang="en-US" b="0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01928" y="2287757"/>
            <a:ext cx="8644944" cy="399335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7388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r>
              <a:rPr lang="en-US" b="0" dirty="0">
                <a:sym typeface="Wingdings" panose="05000000000000000000" pitchFamily="2" charset="2"/>
              </a:rPr>
              <a:t>The </a:t>
            </a:r>
            <a:r>
              <a:rPr lang="en-US" b="0" dirty="0">
                <a:sym typeface="Wingdings" panose="05000000000000000000" pitchFamily="2" charset="2"/>
              </a:rPr>
              <a:t>hybrid centrality of each sentence is calculated as the weighted sum of the above two methods. </a:t>
            </a:r>
            <a:endParaRPr lang="en-US" b="0" dirty="0">
              <a:sym typeface="Wingdings" panose="05000000000000000000" pitchFamily="2" charset="2"/>
            </a:endParaRPr>
          </a:p>
          <a:p>
            <a:endParaRPr lang="en-US" b="0" dirty="0">
              <a:sym typeface="Wingdings" panose="05000000000000000000" pitchFamily="2" charset="2"/>
            </a:endParaRPr>
          </a:p>
          <a:p>
            <a:r>
              <a:rPr lang="en-US" b="0" dirty="0">
                <a:sym typeface="Wingdings" panose="05000000000000000000" pitchFamily="2" charset="2"/>
              </a:rPr>
              <a:t>The sentences having more hybrid centrality are considered more salient.</a:t>
            </a:r>
            <a:endParaRPr lang="en-US" b="0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97240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79360" y="33487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Results</a:t>
            </a:r>
            <a:endParaRPr lang="en-US" dirty="0"/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-869861" y="2918005"/>
            <a:ext cx="10515600" cy="43513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7388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endParaRPr lang="en-US" b="0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-533400" y="1978026"/>
            <a:ext cx="10515600" cy="43513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7388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endParaRPr lang="en-US" b="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-381000" y="2130426"/>
            <a:ext cx="10515600" cy="43513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7388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endParaRPr lang="en-US" b="0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-228600" y="2282826"/>
            <a:ext cx="10515600" cy="43513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7388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endParaRPr lang="en-US" b="0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-685798" y="1457506"/>
            <a:ext cx="10147479" cy="471945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7388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endParaRPr lang="en-US" b="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94" y="1495247"/>
            <a:ext cx="8490627" cy="35303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1511120" y="5355017"/>
            <a:ext cx="6426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</a:t>
            </a:r>
            <a:r>
              <a:rPr lang="en-US" dirty="0"/>
              <a:t>1 </a:t>
            </a:r>
            <a:r>
              <a:rPr lang="en-US" dirty="0"/>
              <a:t>– Bar plot of </a:t>
            </a:r>
            <a:r>
              <a:rPr lang="en-US" dirty="0" err="1"/>
              <a:t>tf</a:t>
            </a:r>
            <a:r>
              <a:rPr lang="en-US" dirty="0"/>
              <a:t> x </a:t>
            </a:r>
            <a:r>
              <a:rPr lang="en-US" dirty="0" err="1"/>
              <a:t>idf</a:t>
            </a:r>
            <a:r>
              <a:rPr lang="en-US" dirty="0"/>
              <a:t> values for Net Neutrality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364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73299" y="33487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Results</a:t>
            </a:r>
            <a:endParaRPr lang="en-US" dirty="0"/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-869861" y="2918005"/>
            <a:ext cx="10515600" cy="43513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7388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endParaRPr lang="en-US" b="0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-533400" y="1978026"/>
            <a:ext cx="10515600" cy="43513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7388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endParaRPr lang="en-US" b="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-381000" y="2130426"/>
            <a:ext cx="10515600" cy="43513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7388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endParaRPr lang="en-US" b="0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-228600" y="2282826"/>
            <a:ext cx="10515600" cy="43513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7388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endParaRPr lang="en-US" b="0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-685798" y="1457506"/>
            <a:ext cx="10147479" cy="471945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7388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endParaRPr lang="en-US" b="0" dirty="0"/>
          </a:p>
        </p:txBody>
      </p:sp>
      <p:sp>
        <p:nvSpPr>
          <p:cNvPr id="13" name="TextBox 12"/>
          <p:cNvSpPr txBox="1"/>
          <p:nvPr/>
        </p:nvSpPr>
        <p:spPr>
          <a:xfrm>
            <a:off x="1663520" y="5319288"/>
            <a:ext cx="6426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</a:t>
            </a:r>
            <a:r>
              <a:rPr lang="en-US" dirty="0"/>
              <a:t>2 </a:t>
            </a:r>
            <a:r>
              <a:rPr lang="en-US" dirty="0"/>
              <a:t>– Bar plot of </a:t>
            </a:r>
            <a:r>
              <a:rPr lang="en-US" dirty="0" err="1"/>
              <a:t>tf</a:t>
            </a:r>
            <a:r>
              <a:rPr lang="en-US" dirty="0"/>
              <a:t> x </a:t>
            </a:r>
            <a:r>
              <a:rPr lang="en-US" dirty="0" err="1"/>
              <a:t>idf</a:t>
            </a:r>
            <a:r>
              <a:rPr lang="en-US" dirty="0"/>
              <a:t> values for </a:t>
            </a:r>
            <a:r>
              <a:rPr lang="en-US" dirty="0"/>
              <a:t>Farmer Suicide data</a:t>
            </a:r>
            <a:endParaRPr lang="en-IN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73" y="1342847"/>
            <a:ext cx="8418855" cy="36405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384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57389" y="33487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Results</a:t>
            </a:r>
            <a:endParaRPr lang="en-US" dirty="0"/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-869861" y="2918005"/>
            <a:ext cx="10515600" cy="43513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7388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endParaRPr lang="en-US" b="0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-533400" y="1978026"/>
            <a:ext cx="10515600" cy="43513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7388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endParaRPr lang="en-US" b="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-381000" y="2130426"/>
            <a:ext cx="10515600" cy="43513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7388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endParaRPr lang="en-US" b="0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-228600" y="2282826"/>
            <a:ext cx="10515600" cy="43513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7388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endParaRPr lang="en-US" b="0" dirty="0"/>
          </a:p>
        </p:txBody>
      </p:sp>
      <p:sp>
        <p:nvSpPr>
          <p:cNvPr id="13" name="TextBox 12"/>
          <p:cNvSpPr txBox="1"/>
          <p:nvPr/>
        </p:nvSpPr>
        <p:spPr>
          <a:xfrm>
            <a:off x="1663520" y="5302705"/>
            <a:ext cx="6426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</a:t>
            </a:r>
            <a:r>
              <a:rPr lang="en-US" dirty="0"/>
              <a:t>3 </a:t>
            </a:r>
            <a:r>
              <a:rPr lang="en-US" dirty="0"/>
              <a:t>– Bar plot of </a:t>
            </a:r>
            <a:r>
              <a:rPr lang="en-US" dirty="0" err="1"/>
              <a:t>tf</a:t>
            </a:r>
            <a:r>
              <a:rPr lang="en-US" dirty="0"/>
              <a:t> x </a:t>
            </a:r>
            <a:r>
              <a:rPr lang="en-US" dirty="0" err="1"/>
              <a:t>idf</a:t>
            </a:r>
            <a:r>
              <a:rPr lang="en-US" dirty="0"/>
              <a:t> values for </a:t>
            </a:r>
            <a:r>
              <a:rPr lang="en-US" dirty="0"/>
              <a:t>Yemen Crisis </a:t>
            </a:r>
            <a:r>
              <a:rPr lang="en-US" dirty="0"/>
              <a:t>data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2" y="1239879"/>
            <a:ext cx="8653092" cy="36940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365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Mix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ustom 3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eate an Office Mix.potx" id="{4B7366DC-B74D-454D-9AF1-C5E1E2713A61}" vid="{D9FD2935-D4F2-4034-8F2D-E6786535C4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6494B6-1467-40D3-9D2C-6096235D25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Create an Office Mix</Template>
  <TotalTime>162</TotalTime>
  <Words>447</Words>
  <Application>Microsoft Office PowerPoint</Application>
  <PresentationFormat>On-screen Show (4:3)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Segoe UI</vt:lpstr>
      <vt:lpstr>Segoe UI Light</vt:lpstr>
      <vt:lpstr>Wingdings</vt:lpstr>
      <vt:lpstr>Office Mix</vt:lpstr>
      <vt:lpstr>MULTI DOCUMENT SUMMARIZATION (FOR NEWS ARTICLES)</vt:lpstr>
      <vt:lpstr>Team Members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</vt:lpstr>
    </vt:vector>
  </TitlesOfParts>
  <Company>IIITA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 DOCUMENT SUMMARIZATION</dc:title>
  <dc:creator>Ritesh Sinha</dc:creator>
  <cp:keywords/>
  <cp:lastModifiedBy>Ritesh Sinha</cp:lastModifiedBy>
  <cp:revision>30</cp:revision>
  <dcterms:created xsi:type="dcterms:W3CDTF">2015-03-14T17:53:14Z</dcterms:created>
  <dcterms:modified xsi:type="dcterms:W3CDTF">2015-04-25T23:02:10Z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TC043863139991</vt:lpwstr>
  </property>
</Properties>
</file>