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3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Line Chart</a:t>
            </a:r>
          </a:p>
        </c:rich>
      </c:tx>
      <c:layout>
        <c:manualLayout>
          <c:h val="20"/>
        </c:manualLayout>
      </c:layout>
      <c:overlay val="1"/>
      <c:txPr>
        <a:bodyPr/>
        <a:p>
          <a:pPr>
            <a:defRPr b="1">
              <a:effectLst/>
            </a:defRPr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circle"/>
            <c:size val="10"/>
          </c:marker>
          <c:dLbls>
            <c:dLbl>
              <c:idx val="0"/>
              <c:txPr>
                <a:bodyPr/>
                <a:p>
                  <a:pPr>
                    <a:defRPr sz="2000" b="1">
                      <a:solidFill>
                        <a:srgbClr val="FF0000"/>
                      </a:solidFill>
                      <a:effectLst/>
                      <a:highlight>
                        <a:srgbClr val="ADD8E6"/>
                      </a:highlight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Pr>
                <a:bodyPr/>
                <a:p>
                  <a:pPr>
                    <a:defRPr sz="2000" b="1">
                      <a:solidFill>
                        <a:srgbClr val="FF0000"/>
                      </a:solidFill>
                      <a:effectLst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Pr>
                <a:bodyPr/>
                <a:p>
                  <a:pPr>
                    <a:defRPr sz="2000" b="1">
                      <a:solidFill>
                        <a:srgbClr val="FF0000"/>
                      </a:solidFill>
                      <a:effectLst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 1</c:v>
                </c:pt>
                <c:pt idx="1">
                  <c:v>cat 2</c:v>
                </c:pt>
                <c:pt idx="2">
                  <c:v>Caet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circle"/>
            <c:size val="10"/>
          </c:marker>
          <c:dLbls>
            <c:dLbl>
              <c:idx val="0"/>
              <c:txPr>
                <a:bodyPr/>
                <a:p>
                  <a:pPr>
                    <a:defRPr sz="2000" b="1">
                      <a:solidFill>
                        <a:srgbClr val="FF0000"/>
                      </a:solidFill>
                      <a:effectLst/>
                      <a:highlight>
                        <a:srgbClr val="ADD8E6"/>
                      </a:highlight>
                    </a:defRPr>
                  </a:pPr>
                </a:p>
              </c:txPr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txPr>
                <a:bodyPr/>
                <a:p>
                  <a:pPr>
                    <a:defRPr sz="2000" b="1">
                      <a:solidFill>
                        <a:srgbClr val="FF0000"/>
                      </a:solidFill>
                      <a:effectLst/>
                    </a:defRPr>
                  </a:pPr>
                </a:p>
              </c:txPr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txPr>
                <a:bodyPr/>
                <a:p>
                  <a:pPr>
                    <a:defRPr sz="2000" b="1">
                      <a:solidFill>
                        <a:srgbClr val="FF0000"/>
                      </a:solidFill>
                      <a:effectLst/>
                    </a:defRPr>
                  </a:pPr>
                </a:p>
              </c:txPr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</c:dLbl>
            <c:delete val="1"/>
          </c:dLbls>
          <c:cat>
            <c:strRef>
              <c:f>Sheet1!$A$2:$A$4</c:f>
              <c:strCache>
                <c:ptCount val="3"/>
                <c:pt idx="0">
                  <c:v>cat 1</c:v>
                </c:pt>
                <c:pt idx="1">
                  <c:v>cat 2</c:v>
                </c:pt>
                <c:pt idx="2">
                  <c:v>Caet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circle"/>
            <c:size val="10"/>
          </c:marker>
          <c:dLbls>
            <c:dLbl>
              <c:idx val="0"/>
              <c:txPr>
                <a:bodyPr/>
                <a:p>
                  <a:pPr>
                    <a:defRPr sz="2000" b="1">
                      <a:solidFill>
                        <a:srgbClr val="FF0000"/>
                      </a:solidFill>
                      <a:effectLst/>
                      <a:highlight>
                        <a:srgbClr val="ADD8E6"/>
                      </a:highlight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Pr>
                <a:bodyPr/>
                <a:p>
                  <a:pPr>
                    <a:defRPr sz="2000" b="1">
                      <a:solidFill>
                        <a:srgbClr val="FF0000"/>
                      </a:solidFill>
                      <a:effectLst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Pr>
                <a:bodyPr/>
                <a:p>
                  <a:pPr>
                    <a:defRPr sz="2000" b="1">
                      <a:solidFill>
                        <a:srgbClr val="FF0000"/>
                      </a:solidFill>
                      <a:effectLst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 1</c:v>
                </c:pt>
                <c:pt idx="1">
                  <c:v>cat 2</c:v>
                </c:pt>
                <c:pt idx="2">
                  <c:v>Caet 3</c:v>
                </c:pt>
              </c:strCache>
            </c:strRef>
          </c:cat>
          <c:val>
            <c:numRef>
              <c:f>Sheet1!$D$2:$D$4</c:f>
              <c:numCache>
                <c:ptCount val="3"/>
                <c:pt idx="0">
                  <c:v>15</c:v>
                </c:pt>
                <c:pt idx="1">
                  <c:v>30</c:v>
                </c:pt>
                <c:pt idx="2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txPr>
          <a:bodyPr/>
          <a:p>
            <a:pPr>
              <a:defRPr sz="1600" b="1" i="1">
                <a:solidFill>
                  <a:srgbClr val="0000FF"/>
                </a:solidFill>
                <a:effectLst/>
                <a:latin typeface="Arial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6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xPr>
          <a:bodyPr/>
          <a:p>
            <a:pPr>
              <a:defRPr sz="2000" b="1" i="1">
                <a:solidFill>
                  <a:srgbClr val="008000"/>
                </a:solidFill>
                <a:effectLst/>
                <a:latin typeface="Times New Roman"/>
              </a:defRPr>
            </a:pPr>
          </a:p>
        </c:txPr>
        <c:crossAx val="67451136"/>
        <c:crosses val="autoZero"/>
        <c:crossBetween val="between"/>
        <c:majorUnit val="10"/>
        <c:minorUnit val="5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>
          <a:effectLst/>
        </a:defRPr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>
                <a:effectLst/>
              </a:rPr>
              <a:t>11/7/2009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graphicFrame>
        <p:nvGraphicFramePr>
          <p:cNvPr id="2" name="ChartObject"/>
          <p:cNvGraphicFramePr/>
          <p:nvPr/>
        </p:nvGraphicFramePr>
        <p:xfrm>
          <a:off x="63500" y="6350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15.3.1.0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18047"/>
  <p:tag name="AS_OS" val="Microsoft Windows NT 6.1.7601 Service Pack 1"/>
  <p:tag name="AS_RELEASE_DATE" val="2015.04.23"/>
  <p:tag name="AS_TITLE" val="Aspose.Slides for .NET 4.0 Client Profile"/>
  <p:tag name="AS_VERSION" val="15.3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Ýêðàí (4:3)</PresentationFormat>
  <TotalTime>1</TotalTime>
  <SharedDoc>0</SharedDoc>
  <Application>Aspose.Slides for .NET 15.3.1.0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2015-06-02T12:56:20.549</cp:lastPrinted>
  <dcterms:created xsi:type="dcterms:W3CDTF">2015-06-02T12:56:20Z</dcterms:created>
  <dcterms:modified xsi:type="dcterms:W3CDTF">2015-06-02T12:56:20Z</dcterms:modified>
</cp:coreProperties>
</file>