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3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8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0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0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5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7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9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7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DFE9-18AB-4635-9E8F-B23D87A18678}" type="datetimeFigureOut">
              <a:rPr lang="en-IN" smtClean="0"/>
              <a:t>01-03-2016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4516-9FD3-45DD-91E5-776D917F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9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inesswire.com/news/home/20160229005744/en/Millward-Brown-Agrees-Acquire-Marketing-Analytics-Compan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698" y="1933732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dirty="0" err="1" smtClean="0">
                <a:solidFill>
                  <a:srgbClr val="FF0000"/>
                </a:solidFill>
                <a:latin typeface="Century" panose="02040604050505020304" pitchFamily="18" charset="0"/>
              </a:rPr>
              <a:t>Sangam</a:t>
            </a:r>
            <a:endParaRPr lang="en-IN" sz="72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554" y="3696237"/>
            <a:ext cx="7173665" cy="2266682"/>
          </a:xfrm>
        </p:spPr>
        <p:txBody>
          <a:bodyPr>
            <a:noAutofit/>
          </a:bodyPr>
          <a:lstStyle/>
          <a:p>
            <a:r>
              <a:rPr lang="en-IN" sz="3600" dirty="0" smtClean="0">
                <a:latin typeface="Century" panose="02040604050505020304" pitchFamily="18" charset="0"/>
              </a:rPr>
              <a:t/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 smtClean="0">
                <a:latin typeface="Century" panose="02040604050505020304" pitchFamily="18" charset="0"/>
              </a:rPr>
              <a:t/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>
                <a:latin typeface="Century" panose="02040604050505020304" pitchFamily="18" charset="0"/>
              </a:rPr>
              <a:t/>
            </a:r>
            <a:br>
              <a:rPr lang="en-IN" sz="3600" dirty="0">
                <a:latin typeface="Century" panose="02040604050505020304" pitchFamily="18" charset="0"/>
              </a:rPr>
            </a:br>
            <a:r>
              <a:rPr lang="en-IN" sz="3600" dirty="0" smtClean="0">
                <a:latin typeface="Century" panose="02040604050505020304" pitchFamily="18" charset="0"/>
              </a:rPr>
              <a:t/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>
                <a:latin typeface="Century" panose="02040604050505020304" pitchFamily="18" charset="0"/>
              </a:rPr>
              <a:t/>
            </a:r>
            <a:br>
              <a:rPr lang="en-IN" sz="3600" dirty="0">
                <a:latin typeface="Century" panose="02040604050505020304" pitchFamily="18" charset="0"/>
              </a:rPr>
            </a:br>
            <a:r>
              <a:rPr lang="en-IN" sz="3600" dirty="0" smtClean="0">
                <a:latin typeface="Century" panose="02040604050505020304" pitchFamily="18" charset="0"/>
              </a:rPr>
              <a:t/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>
                <a:latin typeface="Century" panose="02040604050505020304" pitchFamily="18" charset="0"/>
              </a:rPr>
              <a:t/>
            </a:r>
            <a:br>
              <a:rPr lang="en-IN" sz="3600" dirty="0">
                <a:latin typeface="Century" panose="02040604050505020304" pitchFamily="18" charset="0"/>
              </a:rPr>
            </a:br>
            <a:r>
              <a:rPr lang="en-IN" sz="3600" dirty="0" smtClean="0">
                <a:latin typeface="Century" panose="02040604050505020304" pitchFamily="18" charset="0"/>
              </a:rPr>
              <a:t/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 err="1" smtClean="0">
                <a:latin typeface="Century" panose="02040604050505020304" pitchFamily="18" charset="0"/>
              </a:rPr>
              <a:t>Complan</a:t>
            </a:r>
            <a:r>
              <a:rPr lang="en-IN" sz="3600" dirty="0" smtClean="0">
                <a:latin typeface="Century" panose="02040604050505020304" pitchFamily="18" charset="0"/>
              </a:rPr>
              <a:t> Mom </a:t>
            </a:r>
            <a:r>
              <a:rPr lang="en-IN" sz="3600" dirty="0" smtClean="0">
                <a:latin typeface="Century" panose="02040604050505020304" pitchFamily="18" charset="0"/>
              </a:rPr>
              <a:t>:</a:t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 smtClean="0">
                <a:latin typeface="Century" panose="02040604050505020304" pitchFamily="18" charset="0"/>
              </a:rPr>
              <a:t/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4000" dirty="0" err="1" smtClean="0">
                <a:latin typeface="Century" panose="02040604050505020304" pitchFamily="18" charset="0"/>
              </a:rPr>
              <a:t>Har</a:t>
            </a:r>
            <a:r>
              <a:rPr lang="en-IN" sz="4000" dirty="0" smtClean="0">
                <a:latin typeface="Century" panose="02040604050505020304" pitchFamily="18" charset="0"/>
              </a:rPr>
              <a:t> Pal </a:t>
            </a:r>
            <a:r>
              <a:rPr lang="en-IN" sz="4000" dirty="0" err="1" smtClean="0">
                <a:latin typeface="Century" panose="02040604050505020304" pitchFamily="18" charset="0"/>
              </a:rPr>
              <a:t>Thi</a:t>
            </a:r>
            <a:r>
              <a:rPr lang="en-IN" sz="4000" dirty="0" smtClean="0">
                <a:latin typeface="Century" panose="02040604050505020304" pitchFamily="18" charset="0"/>
              </a:rPr>
              <a:t> Meri </a:t>
            </a:r>
            <a:br>
              <a:rPr lang="en-IN" sz="4000" dirty="0" smtClean="0">
                <a:latin typeface="Century" panose="02040604050505020304" pitchFamily="18" charset="0"/>
              </a:rPr>
            </a:br>
            <a:r>
              <a:rPr lang="en-IN" sz="4000" dirty="0" smtClean="0">
                <a:latin typeface="Century" panose="02040604050505020304" pitchFamily="18" charset="0"/>
              </a:rPr>
              <a:t>Us Par </a:t>
            </a:r>
            <a:r>
              <a:rPr lang="en-IN" sz="4000" dirty="0" err="1" smtClean="0">
                <a:latin typeface="Century" panose="02040604050505020304" pitchFamily="18" charset="0"/>
              </a:rPr>
              <a:t>Nazar</a:t>
            </a:r>
            <a:r>
              <a:rPr lang="en-IN" sz="4000" dirty="0" smtClean="0">
                <a:latin typeface="Century" panose="02040604050505020304" pitchFamily="18" charset="0"/>
              </a:rPr>
              <a:t> </a:t>
            </a:r>
            <a:br>
              <a:rPr lang="en-IN" sz="4000" dirty="0" smtClean="0">
                <a:latin typeface="Century" panose="02040604050505020304" pitchFamily="18" charset="0"/>
              </a:rPr>
            </a:br>
            <a:r>
              <a:rPr lang="en-IN" sz="4000" dirty="0" err="1" smtClean="0">
                <a:latin typeface="Century" panose="02040604050505020304" pitchFamily="18" charset="0"/>
              </a:rPr>
              <a:t>Phir</a:t>
            </a:r>
            <a:r>
              <a:rPr lang="en-IN" sz="4000" dirty="0" smtClean="0">
                <a:latin typeface="Century" panose="02040604050505020304" pitchFamily="18" charset="0"/>
              </a:rPr>
              <a:t> </a:t>
            </a:r>
            <a:r>
              <a:rPr lang="en-IN" sz="4000" dirty="0" err="1" smtClean="0">
                <a:latin typeface="Century" panose="02040604050505020304" pitchFamily="18" charset="0"/>
              </a:rPr>
              <a:t>Bhi</a:t>
            </a:r>
            <a:r>
              <a:rPr lang="en-IN" sz="4000" dirty="0" smtClean="0">
                <a:latin typeface="Century" panose="02040604050505020304" pitchFamily="18" charset="0"/>
              </a:rPr>
              <a:t> </a:t>
            </a:r>
            <a:r>
              <a:rPr lang="en-IN" sz="4000" dirty="0" err="1" smtClean="0">
                <a:latin typeface="Century" panose="02040604050505020304" pitchFamily="18" charset="0"/>
              </a:rPr>
              <a:t>Rahi</a:t>
            </a:r>
            <a:r>
              <a:rPr lang="en-IN" sz="4000" dirty="0" smtClean="0">
                <a:latin typeface="Century" panose="02040604050505020304" pitchFamily="18" charset="0"/>
              </a:rPr>
              <a:t> </a:t>
            </a:r>
            <a:r>
              <a:rPr lang="en-IN" sz="4000" dirty="0" err="1" smtClean="0">
                <a:latin typeface="Century" panose="02040604050505020304" pitchFamily="18" charset="0"/>
              </a:rPr>
              <a:t>Kyu</a:t>
            </a:r>
            <a:r>
              <a:rPr lang="en-IN" sz="4000" dirty="0" smtClean="0">
                <a:latin typeface="Century" panose="02040604050505020304" pitchFamily="18" charset="0"/>
              </a:rPr>
              <a:t> </a:t>
            </a:r>
            <a:r>
              <a:rPr lang="en-IN" sz="4000" dirty="0" err="1" smtClean="0">
                <a:latin typeface="Century" panose="02040604050505020304" pitchFamily="18" charset="0"/>
              </a:rPr>
              <a:t>Bekhabar</a:t>
            </a:r>
            <a:r>
              <a:rPr lang="en-IN" sz="4000" dirty="0" smtClean="0">
                <a:latin typeface="Century" panose="02040604050505020304" pitchFamily="18" charset="0"/>
              </a:rPr>
              <a:t/>
            </a:r>
            <a:br>
              <a:rPr lang="en-IN" sz="4000" dirty="0" smtClean="0">
                <a:latin typeface="Century" panose="02040604050505020304" pitchFamily="18" charset="0"/>
              </a:rPr>
            </a:br>
            <a:r>
              <a:rPr lang="en-IN" sz="4000" dirty="0" err="1" smtClean="0">
                <a:latin typeface="Century" panose="02040604050505020304" pitchFamily="18" charset="0"/>
              </a:rPr>
              <a:t>Aankho</a:t>
            </a:r>
            <a:r>
              <a:rPr lang="en-IN" sz="4000" dirty="0" smtClean="0">
                <a:latin typeface="Century" panose="02040604050505020304" pitchFamily="18" charset="0"/>
              </a:rPr>
              <a:t> </a:t>
            </a:r>
            <a:r>
              <a:rPr lang="en-IN" sz="4000" dirty="0" err="1" smtClean="0">
                <a:latin typeface="Century" panose="02040604050505020304" pitchFamily="18" charset="0"/>
              </a:rPr>
              <a:t>Ke</a:t>
            </a:r>
            <a:r>
              <a:rPr lang="en-IN" sz="4000" dirty="0" smtClean="0">
                <a:latin typeface="Century" panose="02040604050505020304" pitchFamily="18" charset="0"/>
              </a:rPr>
              <a:t> </a:t>
            </a:r>
            <a:r>
              <a:rPr lang="en-IN" sz="4000" dirty="0" err="1" smtClean="0">
                <a:latin typeface="Century" panose="02040604050505020304" pitchFamily="18" charset="0"/>
              </a:rPr>
              <a:t>Aage</a:t>
            </a:r>
            <a:r>
              <a:rPr lang="en-IN" sz="4000" dirty="0" smtClean="0">
                <a:latin typeface="Century" panose="02040604050505020304" pitchFamily="18" charset="0"/>
              </a:rPr>
              <a:t> Hai Jo Pala</a:t>
            </a:r>
            <a:br>
              <a:rPr lang="en-IN" sz="4000" dirty="0" smtClean="0">
                <a:latin typeface="Century" panose="02040604050505020304" pitchFamily="18" charset="0"/>
              </a:rPr>
            </a:br>
            <a:r>
              <a:rPr lang="en-IN" sz="4000" dirty="0" err="1" smtClean="0">
                <a:latin typeface="Century" panose="02040604050505020304" pitchFamily="18" charset="0"/>
              </a:rPr>
              <a:t>Kab</a:t>
            </a:r>
            <a:r>
              <a:rPr lang="en-IN" sz="4000" dirty="0" smtClean="0">
                <a:latin typeface="Century" panose="02040604050505020304" pitchFamily="18" charset="0"/>
              </a:rPr>
              <a:t> Mere </a:t>
            </a:r>
            <a:r>
              <a:rPr lang="en-IN" sz="4000" dirty="0" err="1" smtClean="0">
                <a:latin typeface="Century" panose="02040604050505020304" pitchFamily="18" charset="0"/>
              </a:rPr>
              <a:t>Kandhe</a:t>
            </a:r>
            <a:r>
              <a:rPr lang="en-IN" sz="4000" dirty="0" smtClean="0">
                <a:latin typeface="Century" panose="02040604050505020304" pitchFamily="18" charset="0"/>
              </a:rPr>
              <a:t> </a:t>
            </a:r>
            <a:r>
              <a:rPr lang="en-IN" sz="4000" dirty="0" err="1" smtClean="0">
                <a:latin typeface="Century" panose="02040604050505020304" pitchFamily="18" charset="0"/>
              </a:rPr>
              <a:t>Tak</a:t>
            </a:r>
            <a:r>
              <a:rPr lang="en-IN" sz="4000" dirty="0" smtClean="0">
                <a:latin typeface="Century" panose="02040604050505020304" pitchFamily="18" charset="0"/>
              </a:rPr>
              <a:t> </a:t>
            </a:r>
            <a:r>
              <a:rPr lang="en-IN" sz="4000" dirty="0" err="1" smtClean="0">
                <a:latin typeface="Century" panose="02040604050505020304" pitchFamily="18" charset="0"/>
              </a:rPr>
              <a:t>Aaya</a:t>
            </a:r>
            <a:r>
              <a:rPr lang="en-IN" sz="4000" dirty="0" smtClean="0">
                <a:latin typeface="Century" panose="02040604050505020304" pitchFamily="18" charset="0"/>
              </a:rPr>
              <a:t/>
            </a:r>
            <a:br>
              <a:rPr lang="en-IN" sz="4000" dirty="0" smtClean="0">
                <a:latin typeface="Century" panose="02040604050505020304" pitchFamily="18" charset="0"/>
              </a:rPr>
            </a:br>
            <a:r>
              <a:rPr lang="en-IN" sz="4000" dirty="0" err="1" smtClean="0">
                <a:latin typeface="Century" panose="02040604050505020304" pitchFamily="18" charset="0"/>
              </a:rPr>
              <a:t>Kab</a:t>
            </a:r>
            <a:r>
              <a:rPr lang="en-IN" sz="4000" dirty="0" smtClean="0">
                <a:latin typeface="Century" panose="02040604050505020304" pitchFamily="18" charset="0"/>
              </a:rPr>
              <a:t> </a:t>
            </a:r>
            <a:r>
              <a:rPr lang="en-IN" sz="4000" dirty="0" err="1" smtClean="0">
                <a:latin typeface="Century" panose="02040604050505020304" pitchFamily="18" charset="0"/>
              </a:rPr>
              <a:t>Chupke</a:t>
            </a:r>
            <a:r>
              <a:rPr lang="en-IN" sz="4000" dirty="0" smtClean="0">
                <a:latin typeface="Century" panose="02040604050505020304" pitchFamily="18" charset="0"/>
              </a:rPr>
              <a:t> Se Hua </a:t>
            </a:r>
            <a:r>
              <a:rPr lang="en-IN" sz="4000" dirty="0" err="1" smtClean="0">
                <a:latin typeface="Century" panose="02040604050505020304" pitchFamily="18" charset="0"/>
              </a:rPr>
              <a:t>Bada</a:t>
            </a:r>
            <a:r>
              <a:rPr lang="en-IN" sz="4000" dirty="0">
                <a:latin typeface="Century" panose="02040604050505020304" pitchFamily="18" charset="0"/>
              </a:rPr>
              <a:t/>
            </a:r>
            <a:br>
              <a:rPr lang="en-IN" sz="4000" dirty="0">
                <a:latin typeface="Century" panose="02040604050505020304" pitchFamily="18" charset="0"/>
              </a:rPr>
            </a:br>
            <a:endParaRPr lang="en-IN" sz="4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339405"/>
            <a:ext cx="9144000" cy="3902297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Century" panose="02040604050505020304" pitchFamily="18" charset="0"/>
              </a:rPr>
              <a:t/>
            </a:r>
            <a:br>
              <a:rPr lang="en-IN" sz="4400" dirty="0" smtClean="0">
                <a:latin typeface="Century" panose="02040604050505020304" pitchFamily="18" charset="0"/>
              </a:rPr>
            </a:br>
            <a:r>
              <a:rPr lang="en-IN" sz="4400" dirty="0" smtClean="0">
                <a:latin typeface="Century" panose="02040604050505020304" pitchFamily="18" charset="0"/>
              </a:rPr>
              <a:t/>
            </a:r>
            <a:br>
              <a:rPr lang="en-IN" sz="4400" dirty="0" smtClean="0">
                <a:latin typeface="Century" panose="02040604050505020304" pitchFamily="18" charset="0"/>
              </a:rPr>
            </a:br>
            <a:r>
              <a:rPr lang="en-IN" sz="4400" dirty="0">
                <a:latin typeface="Century" panose="02040604050505020304" pitchFamily="18" charset="0"/>
              </a:rPr>
              <a:t/>
            </a:r>
            <a:br>
              <a:rPr lang="en-IN" sz="4400" dirty="0">
                <a:latin typeface="Century" panose="02040604050505020304" pitchFamily="18" charset="0"/>
              </a:rPr>
            </a:br>
            <a:r>
              <a:rPr lang="en-IN" sz="4400" dirty="0" smtClean="0">
                <a:latin typeface="Century" panose="02040604050505020304" pitchFamily="18" charset="0"/>
              </a:rPr>
              <a:t/>
            </a:r>
            <a:br>
              <a:rPr lang="en-IN" sz="4400" dirty="0" smtClean="0">
                <a:latin typeface="Century" panose="02040604050505020304" pitchFamily="18" charset="0"/>
              </a:rPr>
            </a:br>
            <a:r>
              <a:rPr lang="en-IN" sz="4400" dirty="0">
                <a:latin typeface="Century" panose="02040604050505020304" pitchFamily="18" charset="0"/>
              </a:rPr>
              <a:t/>
            </a:r>
            <a:br>
              <a:rPr lang="en-IN" sz="4400" dirty="0">
                <a:latin typeface="Century" panose="02040604050505020304" pitchFamily="18" charset="0"/>
              </a:rPr>
            </a:br>
            <a:r>
              <a:rPr lang="en-IN" sz="4400" dirty="0" smtClean="0">
                <a:latin typeface="Century" panose="02040604050505020304" pitchFamily="18" charset="0"/>
              </a:rPr>
              <a:t/>
            </a:r>
            <a:br>
              <a:rPr lang="en-IN" sz="4400" dirty="0" smtClean="0">
                <a:latin typeface="Century" panose="02040604050505020304" pitchFamily="18" charset="0"/>
              </a:rPr>
            </a:br>
            <a:r>
              <a:rPr lang="en-IN" sz="4400" dirty="0">
                <a:latin typeface="Century" panose="02040604050505020304" pitchFamily="18" charset="0"/>
              </a:rPr>
              <a:t/>
            </a:r>
            <a:br>
              <a:rPr lang="en-IN" sz="4400" dirty="0">
                <a:latin typeface="Century" panose="02040604050505020304" pitchFamily="18" charset="0"/>
              </a:rPr>
            </a:br>
            <a:r>
              <a:rPr lang="en-IN" sz="4400" dirty="0" smtClean="0">
                <a:latin typeface="Century" panose="02040604050505020304" pitchFamily="18" charset="0"/>
              </a:rPr>
              <a:t/>
            </a:r>
            <a:br>
              <a:rPr lang="en-IN" sz="4400" dirty="0" smtClean="0">
                <a:latin typeface="Century" panose="02040604050505020304" pitchFamily="18" charset="0"/>
              </a:rPr>
            </a:br>
            <a:r>
              <a:rPr lang="en-IN" sz="4400" dirty="0" smtClean="0">
                <a:latin typeface="Century" panose="02040604050505020304" pitchFamily="18" charset="0"/>
              </a:rPr>
              <a:t/>
            </a:r>
            <a:br>
              <a:rPr lang="en-IN" sz="4400" dirty="0" smtClean="0">
                <a:latin typeface="Century" panose="02040604050505020304" pitchFamily="18" charset="0"/>
              </a:rPr>
            </a:br>
            <a:r>
              <a:rPr lang="en-IN" sz="4400" dirty="0">
                <a:latin typeface="Century" panose="02040604050505020304" pitchFamily="18" charset="0"/>
              </a:rPr>
              <a:t/>
            </a:r>
            <a:br>
              <a:rPr lang="en-IN" sz="4400" dirty="0">
                <a:latin typeface="Century" panose="02040604050505020304" pitchFamily="18" charset="0"/>
              </a:rPr>
            </a:br>
            <a:r>
              <a:rPr lang="en-IN" sz="4400" dirty="0" err="1" smtClean="0">
                <a:latin typeface="Century" panose="02040604050505020304" pitchFamily="18" charset="0"/>
              </a:rPr>
              <a:t>Dilip</a:t>
            </a:r>
            <a:r>
              <a:rPr lang="en-IN" sz="4400" dirty="0" smtClean="0">
                <a:latin typeface="Century" panose="02040604050505020304" pitchFamily="18" charset="0"/>
              </a:rPr>
              <a:t> </a:t>
            </a:r>
            <a:r>
              <a:rPr lang="en-IN" sz="4400" dirty="0" smtClean="0">
                <a:latin typeface="Century" panose="02040604050505020304" pitchFamily="18" charset="0"/>
              </a:rPr>
              <a:t>Kumar :- Do </a:t>
            </a:r>
            <a:r>
              <a:rPr lang="en-IN" sz="4400" dirty="0" err="1" smtClean="0">
                <a:latin typeface="Century" panose="02040604050505020304" pitchFamily="18" charset="0"/>
              </a:rPr>
              <a:t>Sitaaro</a:t>
            </a:r>
            <a:r>
              <a:rPr lang="en-IN" sz="4400" dirty="0" smtClean="0">
                <a:latin typeface="Century" panose="02040604050505020304" pitchFamily="18" charset="0"/>
              </a:rPr>
              <a:t> </a:t>
            </a:r>
            <a:r>
              <a:rPr lang="en-IN" sz="4400" dirty="0" err="1" smtClean="0">
                <a:latin typeface="Century" panose="02040604050505020304" pitchFamily="18" charset="0"/>
              </a:rPr>
              <a:t>Ka</a:t>
            </a:r>
            <a:r>
              <a:rPr lang="en-IN" sz="4400" dirty="0" smtClean="0">
                <a:latin typeface="Century" panose="02040604050505020304" pitchFamily="18" charset="0"/>
              </a:rPr>
              <a:t> </a:t>
            </a:r>
            <a:r>
              <a:rPr lang="en-IN" sz="4400" dirty="0" err="1" smtClean="0">
                <a:latin typeface="Century" panose="02040604050505020304" pitchFamily="18" charset="0"/>
              </a:rPr>
              <a:t>Jamin</a:t>
            </a:r>
            <a:r>
              <a:rPr lang="en-IN" sz="4400" dirty="0" smtClean="0">
                <a:latin typeface="Century" panose="02040604050505020304" pitchFamily="18" charset="0"/>
              </a:rPr>
              <a:t> Par Hai Milan </a:t>
            </a:r>
            <a:r>
              <a:rPr lang="en-IN" sz="4400" dirty="0" err="1" smtClean="0">
                <a:latin typeface="Century" panose="02040604050505020304" pitchFamily="18" charset="0"/>
              </a:rPr>
              <a:t>Aaj</a:t>
            </a:r>
            <a:r>
              <a:rPr lang="en-IN" sz="4400" dirty="0" smtClean="0">
                <a:latin typeface="Century" panose="02040604050505020304" pitchFamily="18" charset="0"/>
              </a:rPr>
              <a:t> Ki </a:t>
            </a:r>
            <a:r>
              <a:rPr lang="en-IN" sz="4400" dirty="0" err="1" smtClean="0">
                <a:latin typeface="Century" panose="02040604050505020304" pitchFamily="18" charset="0"/>
              </a:rPr>
              <a:t>Raat</a:t>
            </a:r>
            <a:r>
              <a:rPr lang="en-IN" sz="4400" dirty="0">
                <a:latin typeface="Century" panose="02040604050505020304" pitchFamily="18" charset="0"/>
              </a:rPr>
              <a:t/>
            </a:r>
            <a:br>
              <a:rPr lang="en-IN" sz="4400" dirty="0">
                <a:latin typeface="Century" panose="02040604050505020304" pitchFamily="18" charset="0"/>
              </a:rPr>
            </a:br>
            <a:r>
              <a:rPr lang="en-IN" sz="4400" dirty="0" smtClean="0">
                <a:latin typeface="Century" panose="02040604050505020304" pitchFamily="18" charset="0"/>
              </a:rPr>
              <a:t/>
            </a:r>
            <a:br>
              <a:rPr lang="en-IN" sz="4400" dirty="0" smtClean="0">
                <a:latin typeface="Century" panose="02040604050505020304" pitchFamily="18" charset="0"/>
              </a:rPr>
            </a:br>
            <a:r>
              <a:rPr lang="en-IN" sz="4400" dirty="0" smtClean="0">
                <a:latin typeface="Century" panose="02040604050505020304" pitchFamily="18" charset="0"/>
                <a:hlinkClick r:id="rId2"/>
              </a:rPr>
              <a:t>http://www.businesswire.com/news/home/20160229005744/en/Millward-Brown-Agrees-Acquire-Marketing-Analytics-Company</a:t>
            </a:r>
            <a:endParaRPr lang="en-IN" sz="4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698" y="19337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4900" dirty="0" smtClean="0">
                <a:latin typeface="Century" panose="02040604050505020304" pitchFamily="18" charset="0"/>
              </a:rPr>
              <a:t>Reactions on</a:t>
            </a:r>
            <a:r>
              <a:rPr lang="en-IN" dirty="0" smtClean="0">
                <a:latin typeface="Century" panose="02040604050505020304" pitchFamily="18" charset="0"/>
              </a:rPr>
              <a:t> </a:t>
            </a:r>
            <a:r>
              <a:rPr lang="en-IN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AQ</a:t>
            </a:r>
            <a:r>
              <a:rPr lang="en-IN" dirty="0" smtClean="0">
                <a:latin typeface="Century" panose="02040604050505020304" pitchFamily="18" charset="0"/>
              </a:rPr>
              <a:t> </a:t>
            </a:r>
            <a:r>
              <a:rPr lang="en-IN" sz="4900" dirty="0" smtClean="0">
                <a:latin typeface="Century" panose="02040604050505020304" pitchFamily="18" charset="0"/>
              </a:rPr>
              <a:t>becoming</a:t>
            </a:r>
            <a:r>
              <a:rPr lang="en-IN" dirty="0" smtClean="0">
                <a:latin typeface="Century" panose="02040604050505020304" pitchFamily="18" charset="0"/>
              </a:rPr>
              <a:t> </a:t>
            </a:r>
            <a:r>
              <a:rPr lang="en-IN" sz="4900" dirty="0" smtClean="0">
                <a:latin typeface="Century" panose="02040604050505020304" pitchFamily="18" charset="0"/>
              </a:rPr>
              <a:t>part</a:t>
            </a:r>
            <a:r>
              <a:rPr lang="en-IN" dirty="0" smtClean="0">
                <a:latin typeface="Century" panose="02040604050505020304" pitchFamily="18" charset="0"/>
              </a:rPr>
              <a:t> </a:t>
            </a:r>
            <a:r>
              <a:rPr lang="en-IN" sz="4900" dirty="0" smtClean="0">
                <a:latin typeface="Century" panose="02040604050505020304" pitchFamily="18" charset="0"/>
              </a:rPr>
              <a:t>of</a:t>
            </a:r>
            <a:r>
              <a:rPr lang="en-IN" dirty="0" smtClean="0">
                <a:latin typeface="Century" panose="02040604050505020304" pitchFamily="18" charset="0"/>
              </a:rPr>
              <a:t> </a:t>
            </a:r>
            <a:r>
              <a:rPr lang="en-IN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Milward Brown </a:t>
            </a:r>
            <a:r>
              <a:rPr lang="en-IN" dirty="0" smtClean="0">
                <a:latin typeface="Century" panose="02040604050505020304" pitchFamily="18" charset="0"/>
              </a:rPr>
              <a:t>, </a:t>
            </a:r>
            <a:r>
              <a:rPr lang="en-IN" sz="4900" dirty="0" smtClean="0">
                <a:latin typeface="Century" panose="02040604050505020304" pitchFamily="18" charset="0"/>
              </a:rPr>
              <a:t>a WPP group company </a:t>
            </a:r>
            <a:endParaRPr lang="en-IN" sz="49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1" y="1687134"/>
            <a:ext cx="9144000" cy="3902297"/>
          </a:xfrm>
        </p:spPr>
        <p:txBody>
          <a:bodyPr>
            <a:noAutofit/>
          </a:bodyPr>
          <a:lstStyle/>
          <a:p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400" dirty="0" smtClean="0">
                <a:latin typeface="Century" panose="02040604050505020304" pitchFamily="18" charset="0"/>
              </a:rPr>
              <a:t>Arun Jaitley in Parliament :</a:t>
            </a:r>
            <a:br>
              <a:rPr lang="en-IN" sz="4400" dirty="0" smtClean="0">
                <a:latin typeface="Century" panose="02040604050505020304" pitchFamily="18" charset="0"/>
              </a:rPr>
            </a:br>
            <a:r>
              <a:rPr lang="en-IN" sz="4400" dirty="0" smtClean="0">
                <a:latin typeface="Century" panose="02040604050505020304" pitchFamily="18" charset="0"/>
              </a:rPr>
              <a:t>It gives me immense joy to inform this house that </a:t>
            </a:r>
            <a:r>
              <a:rPr lang="en-IN" sz="5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AQ</a:t>
            </a:r>
            <a:r>
              <a:rPr lang="en-IN" sz="4400" dirty="0" smtClean="0">
                <a:latin typeface="Century" panose="02040604050505020304" pitchFamily="18" charset="0"/>
              </a:rPr>
              <a:t> is now a part of </a:t>
            </a:r>
            <a:r>
              <a:rPr lang="en-IN" sz="5400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Milward Brown.</a:t>
            </a:r>
            <a:br>
              <a:rPr lang="en-IN" sz="5400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</a:b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6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3646" y="1931831"/>
            <a:ext cx="97499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latin typeface="Century" panose="02040604050505020304" pitchFamily="18" charset="0"/>
              </a:rPr>
              <a:t>   </a:t>
            </a:r>
            <a:r>
              <a:rPr lang="en-IN" sz="5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AQ </a:t>
            </a:r>
            <a:r>
              <a:rPr lang="en-IN" sz="3600" dirty="0" smtClean="0">
                <a:latin typeface="Century" panose="02040604050505020304" pitchFamily="18" charset="0"/>
              </a:rPr>
              <a:t>Founders and </a:t>
            </a:r>
            <a:r>
              <a:rPr lang="en-IN" sz="3600" dirty="0" err="1" smtClean="0">
                <a:latin typeface="Century" panose="02040604050505020304" pitchFamily="18" charset="0"/>
              </a:rPr>
              <a:t>Aqbians</a:t>
            </a:r>
            <a:r>
              <a:rPr lang="en-IN" sz="3600" dirty="0" smtClean="0">
                <a:latin typeface="Century" panose="02040604050505020304" pitchFamily="18" charset="0"/>
              </a:rPr>
              <a:t> to each other: </a:t>
            </a:r>
          </a:p>
          <a:p>
            <a:endParaRPr lang="en-IN" sz="3600" dirty="0">
              <a:latin typeface="Century" panose="02040604050505020304" pitchFamily="18" charset="0"/>
            </a:endParaRPr>
          </a:p>
          <a:p>
            <a:r>
              <a:rPr lang="en-IN" sz="3600" dirty="0" smtClean="0">
                <a:latin typeface="Century" panose="02040604050505020304" pitchFamily="18" charset="0"/>
              </a:rPr>
              <a:t>		</a:t>
            </a:r>
            <a:r>
              <a:rPr lang="en-IN" sz="3600" dirty="0" err="1" smtClean="0">
                <a:latin typeface="Century" panose="02040604050505020304" pitchFamily="18" charset="0"/>
              </a:rPr>
              <a:t>Yeh</a:t>
            </a:r>
            <a:r>
              <a:rPr lang="en-IN" sz="3600" dirty="0" smtClean="0">
                <a:latin typeface="Century" panose="02040604050505020304" pitchFamily="18" charset="0"/>
              </a:rPr>
              <a:t> </a:t>
            </a:r>
            <a:r>
              <a:rPr lang="en-IN" sz="3600" dirty="0" err="1" smtClean="0">
                <a:latin typeface="Century" panose="02040604050505020304" pitchFamily="18" charset="0"/>
              </a:rPr>
              <a:t>kaha</a:t>
            </a:r>
            <a:r>
              <a:rPr lang="en-IN" sz="3600" dirty="0" smtClean="0">
                <a:latin typeface="Century" panose="02040604050505020304" pitchFamily="18" charset="0"/>
              </a:rPr>
              <a:t> aa </a:t>
            </a:r>
            <a:r>
              <a:rPr lang="en-IN" sz="3600" dirty="0" err="1" smtClean="0">
                <a:latin typeface="Century" panose="02040604050505020304" pitchFamily="18" charset="0"/>
              </a:rPr>
              <a:t>gaye</a:t>
            </a:r>
            <a:r>
              <a:rPr lang="en-IN" sz="3600" dirty="0" smtClean="0">
                <a:latin typeface="Century" panose="02040604050505020304" pitchFamily="18" charset="0"/>
              </a:rPr>
              <a:t> hum </a:t>
            </a:r>
          </a:p>
          <a:p>
            <a:r>
              <a:rPr lang="en-IN" sz="3600" dirty="0">
                <a:latin typeface="Century" panose="02040604050505020304" pitchFamily="18" charset="0"/>
              </a:rPr>
              <a:t>	 </a:t>
            </a:r>
            <a:r>
              <a:rPr lang="en-IN" sz="3600" dirty="0" smtClean="0">
                <a:latin typeface="Century" panose="02040604050505020304" pitchFamily="18" charset="0"/>
              </a:rPr>
              <a:t>   </a:t>
            </a:r>
            <a:r>
              <a:rPr lang="en-IN" sz="3600" dirty="0" err="1" smtClean="0">
                <a:latin typeface="Century" panose="02040604050505020304" pitchFamily="18" charset="0"/>
              </a:rPr>
              <a:t>yuhi</a:t>
            </a:r>
            <a:r>
              <a:rPr lang="en-IN" sz="3600" dirty="0" smtClean="0">
                <a:latin typeface="Century" panose="02040604050505020304" pitchFamily="18" charset="0"/>
              </a:rPr>
              <a:t> </a:t>
            </a:r>
            <a:r>
              <a:rPr lang="en-IN" sz="3600" dirty="0" err="1" smtClean="0">
                <a:latin typeface="Century" panose="02040604050505020304" pitchFamily="18" charset="0"/>
              </a:rPr>
              <a:t>saath</a:t>
            </a:r>
            <a:r>
              <a:rPr lang="en-IN" sz="3600" dirty="0" smtClean="0">
                <a:latin typeface="Century" panose="02040604050505020304" pitchFamily="18" charset="0"/>
              </a:rPr>
              <a:t> </a:t>
            </a:r>
            <a:r>
              <a:rPr lang="en-IN" sz="3600" dirty="0" err="1" smtClean="0">
                <a:latin typeface="Century" panose="02040604050505020304" pitchFamily="18" charset="0"/>
              </a:rPr>
              <a:t>saath</a:t>
            </a:r>
            <a:r>
              <a:rPr lang="en-IN" sz="3600" dirty="0" smtClean="0">
                <a:latin typeface="Century" panose="02040604050505020304" pitchFamily="18" charset="0"/>
              </a:rPr>
              <a:t> </a:t>
            </a:r>
            <a:r>
              <a:rPr lang="en-IN" sz="3600" dirty="0" err="1" smtClean="0">
                <a:latin typeface="Century" panose="02040604050505020304" pitchFamily="18" charset="0"/>
              </a:rPr>
              <a:t>chalte</a:t>
            </a:r>
            <a:endParaRPr lang="en-IN" sz="3600" dirty="0" smtClean="0">
              <a:latin typeface="Century" panose="02040604050505020304" pitchFamily="18" charset="0"/>
            </a:endParaRPr>
          </a:p>
          <a:p>
            <a:r>
              <a:rPr lang="en-IN" sz="3600" dirty="0">
                <a:latin typeface="Century" panose="02040604050505020304" pitchFamily="18" charset="0"/>
              </a:rPr>
              <a:t>	</a:t>
            </a:r>
            <a:r>
              <a:rPr lang="en-IN" sz="3600" dirty="0" smtClean="0">
                <a:latin typeface="Century" panose="02040604050505020304" pitchFamily="18" charset="0"/>
              </a:rPr>
              <a:t>			    </a:t>
            </a:r>
            <a:endParaRPr lang="en-IN" sz="3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199" y="2217192"/>
            <a:ext cx="101270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Milward </a:t>
            </a:r>
            <a:r>
              <a:rPr lang="en-IN" sz="3600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Brown </a:t>
            </a:r>
            <a:r>
              <a:rPr lang="en-IN" sz="3600" b="1" dirty="0" smtClean="0">
                <a:latin typeface="Century" panose="02040604050505020304" pitchFamily="18" charset="0"/>
              </a:rPr>
              <a:t>to </a:t>
            </a:r>
            <a:r>
              <a:rPr lang="en-IN" sz="3600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AQ :-</a:t>
            </a:r>
          </a:p>
          <a:p>
            <a:endParaRPr lang="en-IN" sz="36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  <a:p>
            <a:r>
              <a:rPr lang="en-IN" sz="3600" b="1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             </a:t>
            </a:r>
            <a:r>
              <a:rPr lang="en-IN" sz="3600" dirty="0" err="1" smtClean="0">
                <a:latin typeface="Century" panose="02040604050505020304" pitchFamily="18" charset="0"/>
              </a:rPr>
              <a:t>Hame</a:t>
            </a:r>
            <a:r>
              <a:rPr lang="en-IN" sz="3600" dirty="0" smtClean="0">
                <a:latin typeface="Century" panose="02040604050505020304" pitchFamily="18" charset="0"/>
              </a:rPr>
              <a:t> </a:t>
            </a:r>
            <a:r>
              <a:rPr lang="en-IN" sz="3600" dirty="0" err="1" smtClean="0">
                <a:latin typeface="Century" panose="02040604050505020304" pitchFamily="18" charset="0"/>
              </a:rPr>
              <a:t>milna</a:t>
            </a:r>
            <a:r>
              <a:rPr lang="en-IN" sz="3600" dirty="0" smtClean="0">
                <a:latin typeface="Century" panose="02040604050505020304" pitchFamily="18" charset="0"/>
              </a:rPr>
              <a:t> hi </a:t>
            </a:r>
            <a:r>
              <a:rPr lang="en-IN" sz="3600" dirty="0" err="1" smtClean="0">
                <a:latin typeface="Century" panose="02040604050505020304" pitchFamily="18" charset="0"/>
              </a:rPr>
              <a:t>tha</a:t>
            </a:r>
            <a:r>
              <a:rPr lang="en-IN" sz="3600" dirty="0" smtClean="0">
                <a:latin typeface="Century" panose="02040604050505020304" pitchFamily="18" charset="0"/>
              </a:rPr>
              <a:t> </a:t>
            </a:r>
            <a:r>
              <a:rPr lang="en-IN" sz="3600" dirty="0" err="1">
                <a:latin typeface="Century" panose="02040604050505020304" pitchFamily="18" charset="0"/>
              </a:rPr>
              <a:t>Humdum</a:t>
            </a:r>
            <a:endParaRPr lang="en-IN" sz="3600" dirty="0" smtClean="0">
              <a:latin typeface="Century" panose="02040604050505020304" pitchFamily="18" charset="0"/>
            </a:endParaRPr>
          </a:p>
          <a:p>
            <a:r>
              <a:rPr lang="en-IN" sz="3600" dirty="0">
                <a:latin typeface="Century" panose="02040604050505020304" pitchFamily="18" charset="0"/>
              </a:rPr>
              <a:t>	</a:t>
            </a:r>
            <a:r>
              <a:rPr lang="en-IN" sz="3600" dirty="0" smtClean="0">
                <a:latin typeface="Century" panose="02040604050505020304" pitchFamily="18" charset="0"/>
              </a:rPr>
              <a:t>	    Isi </a:t>
            </a:r>
            <a:r>
              <a:rPr lang="en-IN" sz="3600" dirty="0" err="1" smtClean="0">
                <a:latin typeface="Century" panose="02040604050505020304" pitchFamily="18" charset="0"/>
              </a:rPr>
              <a:t>raah</a:t>
            </a:r>
            <a:r>
              <a:rPr lang="en-IN" sz="3600" dirty="0" smtClean="0">
                <a:latin typeface="Century" panose="02040604050505020304" pitchFamily="18" charset="0"/>
              </a:rPr>
              <a:t> </a:t>
            </a:r>
            <a:r>
              <a:rPr lang="en-IN" sz="3600" dirty="0" err="1" smtClean="0">
                <a:latin typeface="Century" panose="02040604050505020304" pitchFamily="18" charset="0"/>
              </a:rPr>
              <a:t>pe</a:t>
            </a:r>
            <a:r>
              <a:rPr lang="en-IN" sz="3600" dirty="0" smtClean="0">
                <a:latin typeface="Century" panose="02040604050505020304" pitchFamily="18" charset="0"/>
              </a:rPr>
              <a:t> </a:t>
            </a:r>
            <a:r>
              <a:rPr lang="en-IN" sz="3600" dirty="0" err="1" smtClean="0">
                <a:latin typeface="Century" panose="02040604050505020304" pitchFamily="18" charset="0"/>
              </a:rPr>
              <a:t>chalte</a:t>
            </a:r>
            <a:r>
              <a:rPr lang="en-IN" sz="3600" dirty="0" smtClean="0">
                <a:latin typeface="Century" panose="02040604050505020304" pitchFamily="18" charset="0"/>
              </a:rPr>
              <a:t> </a:t>
            </a:r>
            <a:r>
              <a:rPr lang="en-IN" sz="3600" dirty="0" err="1" smtClean="0">
                <a:latin typeface="Century" panose="02040604050505020304" pitchFamily="18" charset="0"/>
              </a:rPr>
              <a:t>chalte</a:t>
            </a:r>
            <a:r>
              <a:rPr lang="en-IN" sz="3600" dirty="0">
                <a:latin typeface="Century" panose="02040604050505020304" pitchFamily="18" charset="0"/>
              </a:rPr>
              <a:t/>
            </a:r>
            <a:br>
              <a:rPr lang="en-IN" sz="3600" dirty="0">
                <a:latin typeface="Century" panose="02040604050505020304" pitchFamily="18" charset="0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122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606" y="3131466"/>
            <a:ext cx="9144000" cy="2973119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Century" panose="02040604050505020304" pitchFamily="18" charset="0"/>
              </a:rPr>
              <a:t>Rajesh Khanna calls </a:t>
            </a:r>
            <a:r>
              <a:rPr lang="en-IN" sz="3200" dirty="0" err="1" smtClean="0">
                <a:latin typeface="Century" panose="02040604050505020304" pitchFamily="18" charset="0"/>
              </a:rPr>
              <a:t>Pritha</a:t>
            </a:r>
            <a:r>
              <a:rPr lang="en-IN" sz="3200" dirty="0" smtClean="0">
                <a:latin typeface="Century" panose="02040604050505020304" pitchFamily="18" charset="0"/>
              </a:rPr>
              <a:t/>
            </a:r>
            <a:br>
              <a:rPr lang="en-IN" sz="3200" dirty="0" smtClean="0">
                <a:latin typeface="Century" panose="02040604050505020304" pitchFamily="18" charset="0"/>
              </a:rPr>
            </a:br>
            <a:r>
              <a:rPr lang="en-IN" sz="3200" dirty="0" smtClean="0">
                <a:latin typeface="Century" panose="02040604050505020304" pitchFamily="18" charset="0"/>
              </a:rPr>
              <a:t/>
            </a:r>
            <a:br>
              <a:rPr lang="en-IN" sz="3200" dirty="0" smtClean="0">
                <a:latin typeface="Century" panose="02040604050505020304" pitchFamily="18" charset="0"/>
              </a:rPr>
            </a:br>
            <a:r>
              <a:rPr lang="en-IN" sz="3600" dirty="0" err="1" smtClean="0">
                <a:latin typeface="Century" panose="02040604050505020304" pitchFamily="18" charset="0"/>
              </a:rPr>
              <a:t>Pritha</a:t>
            </a:r>
            <a:r>
              <a:rPr lang="en-IN" sz="3600" dirty="0" smtClean="0">
                <a:latin typeface="Century" panose="02040604050505020304" pitchFamily="18" charset="0"/>
              </a:rPr>
              <a:t> :- Hi Kaka, how are you ?</a:t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 smtClean="0">
                <a:latin typeface="Century" panose="02040604050505020304" pitchFamily="18" charset="0"/>
              </a:rPr>
              <a:t>Rajesh Khanna :- First thing first, congratulations to you , </a:t>
            </a:r>
            <a:r>
              <a:rPr lang="en-IN" sz="3600" dirty="0" smtClean="0">
                <a:latin typeface="Century" panose="02040604050505020304" pitchFamily="18" charset="0"/>
              </a:rPr>
              <a:t/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 smtClean="0">
                <a:latin typeface="Century" panose="02040604050505020304" pitchFamily="18" charset="0"/>
              </a:rPr>
              <a:t>founders</a:t>
            </a:r>
            <a:r>
              <a:rPr lang="en-IN" sz="3600" dirty="0" smtClean="0">
                <a:latin typeface="Century" panose="02040604050505020304" pitchFamily="18" charset="0"/>
              </a:rPr>
              <a:t>, </a:t>
            </a:r>
            <a:r>
              <a:rPr lang="en-IN" sz="3600" dirty="0" smtClean="0">
                <a:latin typeface="Century" panose="02040604050505020304" pitchFamily="18" charset="0"/>
              </a:rPr>
              <a:t>and </a:t>
            </a:r>
            <a:r>
              <a:rPr lang="en-IN" sz="3600" dirty="0" smtClean="0">
                <a:latin typeface="Century" panose="02040604050505020304" pitchFamily="18" charset="0"/>
              </a:rPr>
              <a:t>all </a:t>
            </a:r>
            <a:r>
              <a:rPr lang="en-IN" sz="3600" dirty="0" err="1" smtClean="0">
                <a:latin typeface="Century" panose="02040604050505020304" pitchFamily="18" charset="0"/>
              </a:rPr>
              <a:t>Aqbians</a:t>
            </a:r>
            <a:r>
              <a:rPr lang="en-IN" sz="3600" dirty="0" smtClean="0">
                <a:latin typeface="Century" panose="02040604050505020304" pitchFamily="18" charset="0"/>
              </a:rPr>
              <a:t/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 smtClean="0">
                <a:latin typeface="Century" panose="02040604050505020304" pitchFamily="18" charset="0"/>
              </a:rPr>
              <a:t>Rajesh Khanna :- I have few questions </a:t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 err="1" smtClean="0">
                <a:latin typeface="Century" panose="02040604050505020304" pitchFamily="18" charset="0"/>
              </a:rPr>
              <a:t>Pritha</a:t>
            </a:r>
            <a:r>
              <a:rPr lang="en-IN" sz="3600" dirty="0" smtClean="0">
                <a:latin typeface="Century" panose="02040604050505020304" pitchFamily="18" charset="0"/>
              </a:rPr>
              <a:t> :- Yes, you can ask me any question</a:t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 smtClean="0">
                <a:latin typeface="Century" panose="02040604050505020304" pitchFamily="18" charset="0"/>
              </a:rPr>
              <a:t>Rajesh </a:t>
            </a:r>
            <a:r>
              <a:rPr lang="en-IN" sz="3600" dirty="0" smtClean="0">
                <a:latin typeface="Century" panose="02040604050505020304" pitchFamily="18" charset="0"/>
              </a:rPr>
              <a:t>Khanna :- I will ask in 5 K Framework</a:t>
            </a:r>
            <a:br>
              <a:rPr lang="en-IN" sz="3600" dirty="0" smtClean="0">
                <a:latin typeface="Century" panose="02040604050505020304" pitchFamily="18" charset="0"/>
              </a:rPr>
            </a:br>
            <a:endParaRPr lang="en-IN" sz="3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0802" y="309093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latin typeface="Century" panose="02040604050505020304" pitchFamily="18" charset="0"/>
              </a:rPr>
              <a:t>5 K Framework</a:t>
            </a:r>
            <a:endParaRPr lang="en-IN" sz="3200" dirty="0"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802" y="1558344"/>
            <a:ext cx="7785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Century" panose="02040604050505020304" pitchFamily="18" charset="0"/>
              </a:rPr>
              <a:t>Rajesh Khanna: Ye Kya Hua,</a:t>
            </a:r>
            <a:endParaRPr lang="en-IN" sz="4400" dirty="0">
              <a:latin typeface="Century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2913" y="2327785"/>
            <a:ext cx="31951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err="1" smtClean="0">
                <a:latin typeface="Century" panose="02040604050505020304" pitchFamily="18" charset="0"/>
              </a:rPr>
              <a:t>Kaise</a:t>
            </a:r>
            <a:r>
              <a:rPr lang="en-IN" sz="4400" dirty="0" smtClean="0">
                <a:latin typeface="Century" panose="02040604050505020304" pitchFamily="18" charset="0"/>
              </a:rPr>
              <a:t> Hua?</a:t>
            </a:r>
          </a:p>
          <a:p>
            <a:r>
              <a:rPr lang="en-IN" sz="4400" dirty="0" err="1" smtClean="0">
                <a:latin typeface="Century" panose="02040604050505020304" pitchFamily="18" charset="0"/>
              </a:rPr>
              <a:t>Kab</a:t>
            </a:r>
            <a:r>
              <a:rPr lang="en-IN" sz="4400" dirty="0" smtClean="0">
                <a:latin typeface="Century" panose="02040604050505020304" pitchFamily="18" charset="0"/>
              </a:rPr>
              <a:t> Hua?</a:t>
            </a:r>
          </a:p>
          <a:p>
            <a:r>
              <a:rPr lang="en-IN" sz="4400" dirty="0" err="1" smtClean="0">
                <a:latin typeface="Century" panose="02040604050505020304" pitchFamily="18" charset="0"/>
              </a:rPr>
              <a:t>Kyu</a:t>
            </a:r>
            <a:r>
              <a:rPr lang="en-IN" sz="4400" dirty="0" smtClean="0">
                <a:latin typeface="Century" panose="02040604050505020304" pitchFamily="18" charset="0"/>
              </a:rPr>
              <a:t> Hua?</a:t>
            </a:r>
            <a:endParaRPr lang="en-IN" sz="4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726" y="3928650"/>
            <a:ext cx="10569263" cy="450760"/>
          </a:xfrm>
        </p:spPr>
        <p:txBody>
          <a:bodyPr>
            <a:noAutofit/>
          </a:bodyPr>
          <a:lstStyle/>
          <a:p>
            <a:r>
              <a:rPr lang="en-IN" sz="3600" dirty="0" smtClean="0">
                <a:latin typeface="Century" panose="02040604050505020304" pitchFamily="18" charset="0"/>
              </a:rPr>
              <a:t/>
            </a:r>
            <a:br>
              <a:rPr lang="en-IN" sz="3600" dirty="0" smtClean="0">
                <a:latin typeface="Century" panose="02040604050505020304" pitchFamily="18" charset="0"/>
              </a:rPr>
            </a:br>
            <a:r>
              <a:rPr lang="en-IN" sz="3600" dirty="0">
                <a:latin typeface="Century" panose="02040604050505020304" pitchFamily="18" charset="0"/>
              </a:rPr>
              <a:t/>
            </a:r>
            <a:br>
              <a:rPr lang="en-IN" sz="3600" dirty="0">
                <a:latin typeface="Century" panose="02040604050505020304" pitchFamily="18" charset="0"/>
              </a:rPr>
            </a:br>
            <a:r>
              <a:rPr lang="en-IN" sz="3600" dirty="0" smtClean="0">
                <a:latin typeface="Century" panose="02040604050505020304" pitchFamily="18" charset="0"/>
              </a:rPr>
              <a:t>Rajesh </a:t>
            </a:r>
            <a:r>
              <a:rPr lang="en-IN" sz="3600" dirty="0" smtClean="0">
                <a:latin typeface="Century" panose="02040604050505020304" pitchFamily="18" charset="0"/>
              </a:rPr>
              <a:t>Khanna :- Do it soon. You very well </a:t>
            </a:r>
            <a:r>
              <a:rPr lang="en-IN" sz="3600" dirty="0" smtClean="0">
                <a:latin typeface="Century" panose="02040604050505020304" pitchFamily="18" charset="0"/>
              </a:rPr>
              <a:t>know</a:t>
            </a:r>
            <a:endParaRPr lang="en-IN" sz="3600" dirty="0">
              <a:latin typeface="Century" panose="02040604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974" y="1994822"/>
            <a:ext cx="10444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entury" panose="02040604050505020304" pitchFamily="18" charset="0"/>
              </a:rPr>
              <a:t>Rajesh Khanna :- So, when are you celebrating </a:t>
            </a:r>
            <a:r>
              <a:rPr lang="en-IN" sz="3600" dirty="0" smtClean="0">
                <a:latin typeface="Century" panose="02040604050505020304" pitchFamily="18" charset="0"/>
              </a:rPr>
              <a:t>?</a:t>
            </a:r>
            <a:r>
              <a:rPr lang="en-IN" sz="3600" dirty="0">
                <a:latin typeface="Century" panose="02040604050505020304" pitchFamily="18" charset="0"/>
              </a:rPr>
              <a:t/>
            </a:r>
            <a:br>
              <a:rPr lang="en-IN" sz="3600" dirty="0">
                <a:latin typeface="Century" panose="02040604050505020304" pitchFamily="18" charset="0"/>
              </a:rPr>
            </a:br>
            <a:endParaRPr lang="en-IN" sz="3600" dirty="0"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974" y="2910623"/>
            <a:ext cx="8542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err="1">
                <a:latin typeface="Century" panose="02040604050505020304" pitchFamily="18" charset="0"/>
              </a:rPr>
              <a:t>Pritha</a:t>
            </a:r>
            <a:r>
              <a:rPr lang="en-IN" sz="3600" dirty="0">
                <a:latin typeface="Century" panose="02040604050505020304" pitchFamily="18" charset="0"/>
              </a:rPr>
              <a:t> :- Well ,we will let you very soon</a:t>
            </a:r>
            <a:br>
              <a:rPr lang="en-IN" sz="3600" dirty="0">
                <a:latin typeface="Century" panose="02040604050505020304" pitchFamily="18" charset="0"/>
              </a:rPr>
            </a:b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97759" y="4521285"/>
            <a:ext cx="557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Century" panose="02040604050505020304" pitchFamily="18" charset="0"/>
              </a:rPr>
              <a:t>that I don’t hate BEER…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905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3346" y="1171977"/>
            <a:ext cx="84356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 smtClean="0">
                <a:latin typeface="Century" panose="02040604050505020304" pitchFamily="18" charset="0"/>
              </a:rPr>
              <a:t>Elango</a:t>
            </a:r>
            <a:r>
              <a:rPr lang="en-IN" sz="4000" dirty="0" smtClean="0">
                <a:latin typeface="Century" panose="02040604050505020304" pitchFamily="18" charset="0"/>
              </a:rPr>
              <a:t> :- Hi </a:t>
            </a:r>
            <a:r>
              <a:rPr lang="en-IN" sz="4000" dirty="0" err="1" smtClean="0">
                <a:latin typeface="Century" panose="02040604050505020304" pitchFamily="18" charset="0"/>
              </a:rPr>
              <a:t>Pritha</a:t>
            </a:r>
            <a:r>
              <a:rPr lang="en-IN" sz="4000" dirty="0" smtClean="0">
                <a:latin typeface="Century" panose="02040604050505020304" pitchFamily="18" charset="0"/>
              </a:rPr>
              <a:t>, Congrats!</a:t>
            </a:r>
          </a:p>
          <a:p>
            <a:r>
              <a:rPr lang="en-IN" sz="4000" dirty="0" err="1" smtClean="0">
                <a:latin typeface="Century" panose="02040604050505020304" pitchFamily="18" charset="0"/>
              </a:rPr>
              <a:t>Pritha</a:t>
            </a:r>
            <a:r>
              <a:rPr lang="en-IN" sz="4000" dirty="0" smtClean="0">
                <a:latin typeface="Century" panose="02040604050505020304" pitchFamily="18" charset="0"/>
              </a:rPr>
              <a:t>  :- Hey </a:t>
            </a:r>
            <a:r>
              <a:rPr lang="en-IN" sz="4000" dirty="0" err="1" smtClean="0">
                <a:latin typeface="Century" panose="02040604050505020304" pitchFamily="18" charset="0"/>
              </a:rPr>
              <a:t>Elango</a:t>
            </a:r>
            <a:r>
              <a:rPr lang="en-IN" sz="4000" dirty="0" smtClean="0">
                <a:latin typeface="Century" panose="02040604050505020304" pitchFamily="18" charset="0"/>
              </a:rPr>
              <a:t>, Thanks</a:t>
            </a:r>
          </a:p>
          <a:p>
            <a:r>
              <a:rPr lang="en-IN" sz="4000" dirty="0" err="1" smtClean="0">
                <a:latin typeface="Century" panose="02040604050505020304" pitchFamily="18" charset="0"/>
              </a:rPr>
              <a:t>Elango</a:t>
            </a:r>
            <a:r>
              <a:rPr lang="en-IN" sz="4000" dirty="0" smtClean="0">
                <a:latin typeface="Century" panose="02040604050505020304" pitchFamily="18" charset="0"/>
              </a:rPr>
              <a:t> :- I have few questions</a:t>
            </a:r>
          </a:p>
          <a:p>
            <a:r>
              <a:rPr lang="en-IN" sz="4000" dirty="0" err="1" smtClean="0">
                <a:latin typeface="Century" panose="02040604050505020304" pitchFamily="18" charset="0"/>
              </a:rPr>
              <a:t>Pritha</a:t>
            </a:r>
            <a:r>
              <a:rPr lang="en-IN" sz="4000" dirty="0" smtClean="0">
                <a:latin typeface="Century" panose="02040604050505020304" pitchFamily="18" charset="0"/>
              </a:rPr>
              <a:t>  :- Sure, go ahead</a:t>
            </a:r>
          </a:p>
          <a:p>
            <a:r>
              <a:rPr lang="en-IN" sz="4000" dirty="0" err="1" smtClean="0">
                <a:latin typeface="Century" panose="02040604050505020304" pitchFamily="18" charset="0"/>
              </a:rPr>
              <a:t>Elango</a:t>
            </a:r>
            <a:r>
              <a:rPr lang="en-IN" sz="4000" dirty="0">
                <a:latin typeface="Century" panose="02040604050505020304" pitchFamily="18" charset="0"/>
              </a:rPr>
              <a:t> </a:t>
            </a:r>
            <a:r>
              <a:rPr lang="en-IN" sz="4000" dirty="0" smtClean="0">
                <a:latin typeface="Century" panose="02040604050505020304" pitchFamily="18" charset="0"/>
              </a:rPr>
              <a:t>:- Is this “Full Join”</a:t>
            </a:r>
          </a:p>
          <a:p>
            <a:r>
              <a:rPr lang="en-IN" sz="4000" dirty="0" smtClean="0">
                <a:latin typeface="Century" panose="02040604050505020304" pitchFamily="18" charset="0"/>
              </a:rPr>
              <a:t>                           “Inner Join”</a:t>
            </a:r>
          </a:p>
          <a:p>
            <a:r>
              <a:rPr lang="en-IN" sz="4000" dirty="0">
                <a:latin typeface="Century" panose="02040604050505020304" pitchFamily="18" charset="0"/>
              </a:rPr>
              <a:t>	 </a:t>
            </a:r>
            <a:r>
              <a:rPr lang="en-IN" sz="4000" dirty="0" smtClean="0">
                <a:latin typeface="Century" panose="02040604050505020304" pitchFamily="18" charset="0"/>
              </a:rPr>
              <a:t>         		 “ Left Join”</a:t>
            </a:r>
          </a:p>
          <a:p>
            <a:r>
              <a:rPr lang="en-IN" sz="4000" dirty="0">
                <a:latin typeface="Century" panose="02040604050505020304" pitchFamily="18" charset="0"/>
              </a:rPr>
              <a:t>	 </a:t>
            </a:r>
            <a:r>
              <a:rPr lang="en-IN" sz="4000" dirty="0" smtClean="0">
                <a:latin typeface="Century" panose="02040604050505020304" pitchFamily="18" charset="0"/>
              </a:rPr>
              <a:t>                   “Outer Join”</a:t>
            </a:r>
            <a:endParaRPr lang="en-IN" sz="4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</vt:lpstr>
      <vt:lpstr>Office Theme</vt:lpstr>
      <vt:lpstr>Sangam</vt:lpstr>
      <vt:lpstr>Reactions on AQ becoming part of Milward Brown , a WPP group company </vt:lpstr>
      <vt:lpstr> Arun Jaitley in Parliament : It gives me immense joy to inform this house that AQ is now a part of Milward Brown.  </vt:lpstr>
      <vt:lpstr>PowerPoint Presentation</vt:lpstr>
      <vt:lpstr>PowerPoint Presentation</vt:lpstr>
      <vt:lpstr>Rajesh Khanna calls Pritha  Pritha :- Hi Kaka, how are you ? Rajesh Khanna :- First thing first, congratulations to you ,  founders, and all Aqbians Rajesh Khanna :- I have few questions  Pritha :- Yes, you can ask me any question Rajesh Khanna :- I will ask in 5 K Framework </vt:lpstr>
      <vt:lpstr>PowerPoint Presentation</vt:lpstr>
      <vt:lpstr>  Rajesh Khanna :- Do it soon. You very well know</vt:lpstr>
      <vt:lpstr>PowerPoint Presentation</vt:lpstr>
      <vt:lpstr>        Complan Mom :  Har Pal Thi Meri  Us Par Nazar  Phir Bhi Rahi Kyu Bekhabar Aankho Ke Aage Hai Jo Pala Kab Mere Kandhe Tak Aaya Kab Chupke Se Hua Bada </vt:lpstr>
      <vt:lpstr>          Dilip Kumar :- Do Sitaaro Ka Jamin Par Hai Milan Aaj Ki Raat  http://www.businesswire.com/news/home/20160229005744/en/Millward-Brown-Agrees-Acquire-Marketing-Analytics-Company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Reactions started pouring in </dc:title>
  <dc:creator>Chhotoo Ghadge</dc:creator>
  <cp:lastModifiedBy>Chhotoo Ghadge</cp:lastModifiedBy>
  <cp:revision>9</cp:revision>
  <dcterms:created xsi:type="dcterms:W3CDTF">2016-03-01T03:05:00Z</dcterms:created>
  <dcterms:modified xsi:type="dcterms:W3CDTF">2016-03-01T04:13:05Z</dcterms:modified>
</cp:coreProperties>
</file>