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64" r:id="rId4"/>
    <p:sldId id="265" r:id="rId5"/>
    <p:sldId id="266" r:id="rId6"/>
    <p:sldId id="257" r:id="rId7"/>
    <p:sldId id="259" r:id="rId8"/>
    <p:sldId id="258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001000" cy="2438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and Visualization of Comic Characters with the help of Optimized Clustering Techniques </a:t>
            </a:r>
            <a:endParaRPr lang="en-US" b="1" dirty="0">
              <a:latin typeface="AR JULIAN" pitchFamily="2" charset="0"/>
              <a:cs typeface="Andalus" pitchFamily="18" charset="-78"/>
            </a:endParaRPr>
          </a:p>
        </p:txBody>
      </p:sp>
      <p:pic>
        <p:nvPicPr>
          <p:cNvPr id="7170" name="Picture 2" descr="http://blablaocio.com/wp-content/uploads/sites/7/2016/08/UNIVERSO-DC-VS.-MARVEL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7583011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00600">
            <a:off x="2189623" y="1362475"/>
            <a:ext cx="5824384" cy="3901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1165225"/>
          </a:xfrm>
        </p:spPr>
        <p:txBody>
          <a:bodyPr/>
          <a:lstStyle/>
          <a:p>
            <a:pPr algn="ctr"/>
            <a:r>
              <a:rPr lang="en-US" b="1" dirty="0" smtClean="0">
                <a:latin typeface="AR JULIAN" pitchFamily="2" charset="0"/>
              </a:rPr>
              <a:t>ABSTRACT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7620000" cy="4114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      Handling of large datasets and using them to compare various attributes and trying to predict a particular trait of a new character introduced in the </a:t>
            </a:r>
            <a:r>
              <a:rPr lang="en-US" sz="2800" dirty="0" smtClean="0">
                <a:latin typeface="Book Antiqua" pitchFamily="18" charset="0"/>
              </a:rPr>
              <a:t>dataset using improved clustering methods.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Optimized </a:t>
            </a:r>
            <a:r>
              <a:rPr lang="en-US" sz="2800" dirty="0" smtClean="0">
                <a:latin typeface="Book Antiqua" pitchFamily="18" charset="0"/>
              </a:rPr>
              <a:t>clustering done on a large dataset having various traits for each of the individual node.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 JULIAN" pitchFamily="2" charset="0"/>
              </a:rPr>
              <a:t>INNOVATION IDEA OF THE PROJECT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7498080" cy="4114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To improve the present clustering techniques of data.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To improve the accuracy and the flaws of the random nodes selection for clustering.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 JULIAN" pitchFamily="2" charset="0"/>
              </a:rPr>
              <a:t>PURPOSE OF THE PROJECT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Improving the accuracy of the required results using the provided datasets.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 JULIAN" pitchFamily="2" charset="0"/>
              </a:rPr>
              <a:t>SCOPE OF THE PROJECT 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Book Antiqua" pitchFamily="18" charset="0"/>
              </a:rPr>
              <a:t>E-COMMERCE</a:t>
            </a:r>
            <a:r>
              <a:rPr lang="en-US" sz="2800" dirty="0" smtClean="0">
                <a:latin typeface="Book Antiqua" pitchFamily="18" charset="0"/>
              </a:rPr>
              <a:t> – The idea of this project can be extended to benefit the different MNC’s in different markets.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The same idea can be implemented to identify the user’s details on the basis of their search results.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R JULIAN" pitchFamily="2" charset="0"/>
              </a:rPr>
              <a:t>Present system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498080" cy="4191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In the present system, the analysis of the data is done only on the basis of singular trait.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      The present system mostly rely on the simple mean of the major characteristics.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498080" cy="1173162"/>
          </a:xfrm>
        </p:spPr>
        <p:txBody>
          <a:bodyPr/>
          <a:lstStyle/>
          <a:p>
            <a:pPr algn="ctr"/>
            <a:r>
              <a:rPr lang="en-US" b="1" dirty="0" smtClean="0">
                <a:latin typeface="AR JULIAN" pitchFamily="2" charset="0"/>
              </a:rPr>
              <a:t>Present system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7498080" cy="42672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Book Antiqua" pitchFamily="18" charset="0"/>
              </a:rPr>
              <a:t>DRAWBACK</a:t>
            </a:r>
            <a:r>
              <a:rPr lang="en-US" sz="2800" dirty="0" smtClean="0">
                <a:latin typeface="Book Antiqua" pitchFamily="18" charset="0"/>
              </a:rPr>
              <a:t> – The character itself cannot be judged as a whole depending on a singular rather only a few characteristics. 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b="1" u="sng" dirty="0" smtClean="0">
                <a:latin typeface="Book Antiqua" pitchFamily="18" charset="0"/>
              </a:rPr>
              <a:t>NON EXISTENCE</a:t>
            </a:r>
            <a:r>
              <a:rPr lang="en-US" sz="2800" b="1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– The current system does not inculcate the prediction of success rate of a new character as there has not been an introduction of any new characters since 2000.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R JULIAN" pitchFamily="2" charset="0"/>
              </a:rPr>
              <a:t>Proposed system 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Comparison of different characters using all the attributes available in the dataset. 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Judge and compare characters as a whole.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Success rate prediction of a new character to be introduced in the system.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R JULIAN" pitchFamily="2" charset="0"/>
              </a:rPr>
              <a:t>Action Plan</a:t>
            </a:r>
            <a:endParaRPr lang="en-US" b="1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Collection </a:t>
            </a:r>
            <a:r>
              <a:rPr lang="en-US" sz="2800" dirty="0" smtClean="0">
                <a:latin typeface="Book Antiqua" pitchFamily="18" charset="0"/>
              </a:rPr>
              <a:t>of dataset.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Analyzing the parameters.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Mathematical and graphical representation of the analyzed results.</a:t>
            </a:r>
          </a:p>
          <a:p>
            <a:pPr>
              <a:buNone/>
            </a:pPr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Using clustering algorithms to predict the success rate of the new proposed </a:t>
            </a:r>
            <a:r>
              <a:rPr lang="en-US" sz="2800" dirty="0" smtClean="0">
                <a:latin typeface="Book Antiqua" pitchFamily="18" charset="0"/>
              </a:rPr>
              <a:t>character</a:t>
            </a:r>
            <a:r>
              <a:rPr lang="en-US" sz="2800" dirty="0" smtClean="0">
                <a:latin typeface="Book Antiqua" pitchFamily="18" charset="0"/>
              </a:rPr>
              <a:t>.</a:t>
            </a:r>
            <a:endParaRPr lang="en-US" sz="2800" dirty="0" smtClean="0"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All the results and the graphical representation of the statistical data are represented in R Language.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698</TotalTime>
  <Words>331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Analysis and Visualization of Comic Characters with the help of Optimized Clustering Techniques </vt:lpstr>
      <vt:lpstr>ABSTRACT</vt:lpstr>
      <vt:lpstr>INNOVATION IDEA OF THE PROJECT</vt:lpstr>
      <vt:lpstr>PURPOSE OF THE PROJECT</vt:lpstr>
      <vt:lpstr>SCOPE OF THE PROJECT </vt:lpstr>
      <vt:lpstr>Present system</vt:lpstr>
      <vt:lpstr>Present system</vt:lpstr>
      <vt:lpstr>Proposed system </vt:lpstr>
      <vt:lpstr>Action Plan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The Comic World</dc:title>
  <dc:creator>Sahil -</dc:creator>
  <cp:lastModifiedBy>Sahil -</cp:lastModifiedBy>
  <cp:revision>5</cp:revision>
  <dcterms:created xsi:type="dcterms:W3CDTF">2006-08-16T00:00:00Z</dcterms:created>
  <dcterms:modified xsi:type="dcterms:W3CDTF">2017-10-19T19:11:49Z</dcterms:modified>
</cp:coreProperties>
</file>